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61" r:id="rId4"/>
    <p:sldId id="258" r:id="rId5"/>
    <p:sldId id="257" r:id="rId6"/>
    <p:sldId id="280" r:id="rId7"/>
    <p:sldId id="260" r:id="rId8"/>
    <p:sldId id="263" r:id="rId9"/>
    <p:sldId id="266" r:id="rId10"/>
    <p:sldId id="259" r:id="rId11"/>
    <p:sldId id="278" r:id="rId12"/>
    <p:sldId id="279" r:id="rId13"/>
    <p:sldId id="265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ira Sans Medium" panose="020B06030500000200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6283" autoAdjust="0"/>
  </p:normalViewPr>
  <p:slideViewPr>
    <p:cSldViewPr snapToGrid="0" showGuides="1">
      <p:cViewPr varScale="1">
        <p:scale>
          <a:sx n="70" d="100"/>
          <a:sy n="70" d="100"/>
        </p:scale>
        <p:origin x="960" y="72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n-IN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Commerce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CBC-4743-8ADF-A010AF48FED5}"/>
              </c:ext>
            </c:extLst>
          </c:dPt>
          <c:dPt>
            <c:idx val="1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BC-4743-8ADF-A010AF48FED5}"/>
              </c:ext>
            </c:extLst>
          </c:dPt>
          <c:dPt>
            <c:idx val="2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CBC-4743-8ADF-A010AF48FED5}"/>
              </c:ext>
            </c:extLst>
          </c:dPt>
          <c:dPt>
            <c:idx val="3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BC-4743-8ADF-A010AF48FED5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CBC-4743-8ADF-A010AF48FED5}"/>
              </c:ext>
            </c:extLst>
          </c:dPt>
          <c:cat>
            <c:strRef>
              <c:f>Sheet1!$A$2:$A$6</c:f>
              <c:strCache>
                <c:ptCount val="5"/>
                <c:pt idx="0">
                  <c:v>Amazon</c:v>
                </c:pt>
                <c:pt idx="1">
                  <c:v>Others</c:v>
                </c:pt>
                <c:pt idx="2">
                  <c:v>Walmart</c:v>
                </c:pt>
                <c:pt idx="3">
                  <c:v>Ebay</c:v>
                </c:pt>
                <c:pt idx="4">
                  <c:v>Apple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41</c:v>
                </c:pt>
                <c:pt idx="1">
                  <c:v>44</c:v>
                </c:pt>
                <c:pt idx="2">
                  <c:v>6.6</c:v>
                </c:pt>
                <c:pt idx="3">
                  <c:v>4.2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D9-486D-A22E-5AD98FDE6901}"/>
              </c:ext>
            </c:extLst>
          </c:dPt>
          <c:dPt>
            <c:idx val="1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D9-486D-A22E-5AD98FDE6901}"/>
              </c:ext>
            </c:extLst>
          </c:dPt>
          <c:dPt>
            <c:idx val="2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D9-486D-A22E-5AD98FDE6901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D9-486D-A22E-5AD98FDE6901}"/>
              </c:ext>
            </c:extLst>
          </c:dPt>
          <c:dPt>
            <c:idx val="4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DD9-486D-A22E-5AD98FDE6901}"/>
              </c:ext>
            </c:extLst>
          </c:dPt>
          <c:cat>
            <c:strRef>
              <c:f>Sheet1!$A$2:$A$6</c:f>
              <c:strCache>
                <c:ptCount val="5"/>
                <c:pt idx="0">
                  <c:v>AWS</c:v>
                </c:pt>
                <c:pt idx="1">
                  <c:v>Azure</c:v>
                </c:pt>
                <c:pt idx="2">
                  <c:v>Google Cloud</c:v>
                </c:pt>
                <c:pt idx="3">
                  <c:v>Alibaba Cloud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9</c:v>
                </c:pt>
                <c:pt idx="3">
                  <c:v>6</c:v>
                </c:pt>
                <c:pt idx="4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09-12-2022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stcompany.com/most-innovative-companies/2018" TargetMode="External"/><Relationship Id="rId3" Type="http://schemas.openxmlformats.org/officeDocument/2006/relationships/image" Target="../media/image10.svg"/><Relationship Id="rId7" Type="http://schemas.openxmlformats.org/officeDocument/2006/relationships/hyperlink" Target="https://www.forbes.com/the-worlds-most-valuable-brands/#33379f91119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cg.com/publications/2020/most-innovative-companies/overview.aspx" TargetMode="External"/><Relationship Id="rId5" Type="http://schemas.openxmlformats.org/officeDocument/2006/relationships/hyperlink" Target="https://fortune.com/worlds-most-admired-companies/" TargetMode="External"/><Relationship Id="rId4" Type="http://schemas.openxmlformats.org/officeDocument/2006/relationships/hyperlink" Target="https://www.interbrand.com/best-brand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3405449" y="1742915"/>
            <a:ext cx="6332291" cy="2027705"/>
            <a:chOff x="4008257" y="2294048"/>
            <a:chExt cx="4193777" cy="14465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4008257" y="2294048"/>
              <a:ext cx="41937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917787" y="3159261"/>
              <a:ext cx="1736791" cy="423360"/>
              <a:chOff x="4271100" y="2286527"/>
              <a:chExt cx="3312465" cy="974210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4271100" y="2413059"/>
                <a:ext cx="2962494" cy="847678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764726" y="2286527"/>
                <a:ext cx="818839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4A137-3E86-3FDE-A97A-8C5A8E5483F8}"/>
              </a:ext>
            </a:extLst>
          </p:cNvPr>
          <p:cNvSpPr/>
          <p:nvPr/>
        </p:nvSpPr>
        <p:spPr>
          <a:xfrm>
            <a:off x="800556" y="4362103"/>
            <a:ext cx="4331002" cy="2259573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85582-AF5A-9E21-E4A5-C20AC6404436}"/>
              </a:ext>
            </a:extLst>
          </p:cNvPr>
          <p:cNvSpPr txBox="1"/>
          <p:nvPr/>
        </p:nvSpPr>
        <p:spPr>
          <a:xfrm>
            <a:off x="1366017" y="4679063"/>
            <a:ext cx="351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>
                <a:solidFill>
                  <a:schemeClr val="bg1"/>
                </a:solidFill>
                <a:latin typeface="Fira Sans Medium" panose="020B0603050000020004" pitchFamily="34" charset="0"/>
              </a:rPr>
              <a:t>By:</a:t>
            </a:r>
          </a:p>
          <a:p>
            <a:r>
              <a:rPr lang="en-US" sz="3000" b="1" i="1" u="sng">
                <a:solidFill>
                  <a:schemeClr val="bg1"/>
                </a:solidFill>
                <a:latin typeface="Fira Sans Medium" panose="020B0603050000020004" pitchFamily="34" charset="0"/>
              </a:rPr>
              <a:t>Lakhan Wadhwani</a:t>
            </a:r>
            <a:endParaRPr lang="en-US" sz="3000" b="1" i="1" u="sng" dirty="0">
              <a:solidFill>
                <a:schemeClr val="bg1"/>
              </a:solidFill>
              <a:latin typeface="Fira Sans Medium" panose="020B0603050000020004" pitchFamily="34" charset="0"/>
            </a:endParaRPr>
          </a:p>
          <a:p>
            <a:r>
              <a:rPr lang="en-US" sz="3000" b="1" i="1" u="sng" dirty="0">
                <a:solidFill>
                  <a:schemeClr val="bg1"/>
                </a:solidFill>
                <a:latin typeface="Fira Sans Medium" panose="020B0603050000020004" pitchFamily="34" charset="0"/>
              </a:rPr>
              <a:t>Komal Sukheja</a:t>
            </a:r>
            <a:endParaRPr lang="en-PK" sz="3000" b="1" i="1" u="sng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787793" y="491862"/>
            <a:ext cx="3770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ira Sans Medium" panose="020B0603050000020004" pitchFamily="34" charset="0"/>
                <a:cs typeface="Times New Roman" panose="02020603050405020304" pitchFamily="18" charset="0"/>
              </a:rPr>
              <a:t>Achievements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835D20-B54B-C4D9-D5B8-11055E09DEE3}"/>
              </a:ext>
            </a:extLst>
          </p:cNvPr>
          <p:cNvSpPr/>
          <p:nvPr/>
        </p:nvSpPr>
        <p:spPr>
          <a:xfrm>
            <a:off x="459147" y="1542065"/>
            <a:ext cx="6286210" cy="4322588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68D30-BF3E-398F-DC14-8FAC3B15B5A6}"/>
              </a:ext>
            </a:extLst>
          </p:cNvPr>
          <p:cNvSpPr txBox="1"/>
          <p:nvPr/>
        </p:nvSpPr>
        <p:spPr>
          <a:xfrm>
            <a:off x="1066800" y="2082800"/>
            <a:ext cx="5617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 Most Trustworthy Company of the Fortune 100, 2016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Interbrand </a:t>
            </a:r>
            <a:r>
              <a:rPr lang="en-US" b="0" i="0" u="sng" dirty="0">
                <a:solidFill>
                  <a:srgbClr val="005276"/>
                </a:solidFill>
                <a:effectLst/>
                <a:latin typeface="Fira Sans Medium" panose="020B0603050000020004" pitchFamily="34" charset="0"/>
                <a:hlinkClick r:id="rId4"/>
              </a:rPr>
              <a:t>Best Global Brand</a:t>
            </a: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,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 Fortune </a:t>
            </a:r>
            <a:r>
              <a:rPr lang="en-US" b="0" i="0" u="sng" dirty="0">
                <a:solidFill>
                  <a:srgbClr val="005276"/>
                </a:solidFill>
                <a:effectLst/>
                <a:latin typeface="Fira Sans Medium" panose="020B0603050000020004" pitchFamily="34" charset="0"/>
                <a:hlinkClick r:id="rId5"/>
              </a:rPr>
              <a:t>World’s Most Admired Companies</a:t>
            </a: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, 2017-2021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Boston Consulting Group’s </a:t>
            </a:r>
            <a:r>
              <a:rPr lang="en-US" b="0" i="0" u="sng" dirty="0">
                <a:solidFill>
                  <a:srgbClr val="005276"/>
                </a:solidFill>
                <a:effectLst/>
                <a:latin typeface="Fira Sans Medium" panose="020B0603050000020004" pitchFamily="34" charset="0"/>
                <a:hlinkClick r:id="rId6"/>
              </a:rPr>
              <a:t>Most Innovative Companies</a:t>
            </a: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,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 </a:t>
            </a:r>
            <a:r>
              <a:rPr lang="en-US" b="0" i="0" u="sng" dirty="0">
                <a:solidFill>
                  <a:srgbClr val="005276"/>
                </a:solidFill>
                <a:effectLst/>
                <a:latin typeface="Fira Sans Medium" panose="020B0603050000020004" pitchFamily="34" charset="0"/>
                <a:hlinkClick r:id="rId7"/>
              </a:rPr>
              <a:t>Forbes World’s Most Valuable Brands</a:t>
            </a: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, 2019-2020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Fast Company </a:t>
            </a:r>
            <a:r>
              <a:rPr lang="en-US" b="0" i="0" u="sng" dirty="0">
                <a:solidFill>
                  <a:srgbClr val="005276"/>
                </a:solidFill>
                <a:effectLst/>
                <a:latin typeface="Fira Sans Medium" panose="020B0603050000020004" pitchFamily="34" charset="0"/>
                <a:hlinkClick r:id="rId8"/>
              </a:rPr>
              <a:t>World’s Most Innovative Companies</a:t>
            </a:r>
            <a:r>
              <a:rPr lang="en-US" b="0" i="0" dirty="0">
                <a:solidFill>
                  <a:srgbClr val="2F3033"/>
                </a:solidFill>
                <a:effectLst/>
                <a:latin typeface="Fira Sans Medium" panose="020B0603050000020004" pitchFamily="34" charset="0"/>
              </a:rPr>
              <a:t>, 2017-2018</a:t>
            </a:r>
          </a:p>
          <a:p>
            <a:pPr marL="0" indent="0" algn="l">
              <a:buNone/>
            </a:pPr>
            <a:endParaRPr lang="en-PK" dirty="0">
              <a:latin typeface="Fira Sans Medium" panose="020B0603050000020004" pitchFamily="34" charset="0"/>
            </a:endParaRPr>
          </a:p>
          <a:p>
            <a:endParaRPr lang="en-PK" dirty="0">
              <a:latin typeface="Fira Sans Medium" panose="020B0603050000020004" pitchFamily="34" charset="0"/>
            </a:endParaRPr>
          </a:p>
          <a:p>
            <a:endParaRPr lang="en-IN" b="1" dirty="0">
              <a:latin typeface="Fira Sans Medium" panose="020B0603050000020004" pitchFamily="34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94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9B170D-11D8-1EDD-01E2-575F9079AB5D}"/>
              </a:ext>
            </a:extLst>
          </p:cNvPr>
          <p:cNvSpPr/>
          <p:nvPr/>
        </p:nvSpPr>
        <p:spPr>
          <a:xfrm>
            <a:off x="1555750" y="2891713"/>
            <a:ext cx="9080499" cy="15646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E13C2-FCC7-2609-51C5-458B75E405BD}"/>
              </a:ext>
            </a:extLst>
          </p:cNvPr>
          <p:cNvSpPr txBox="1"/>
          <p:nvPr/>
        </p:nvSpPr>
        <p:spPr>
          <a:xfrm>
            <a:off x="1778001" y="3289298"/>
            <a:ext cx="8343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  <a:latin typeface="Fira Sans Medium" panose="020B0603050000020004" pitchFamily="34" charset="0"/>
                <a:cs typeface="Times New Roman" panose="02020603050405020304" pitchFamily="18" charset="0"/>
              </a:rPr>
              <a:t>Sustainability Around the Globe</a:t>
            </a:r>
            <a:endParaRPr lang="en-PK" sz="4400" dirty="0">
              <a:solidFill>
                <a:srgbClr val="FFC000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1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61BD5-B579-0C11-ABE8-A449127D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0"/>
            <a:ext cx="1228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223062" y="2767280"/>
            <a:ext cx="3764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3141562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7575509" y="3809670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D768DA-1DA7-4CBE-8E6C-2229D90C9DE0}"/>
              </a:ext>
            </a:extLst>
          </p:cNvPr>
          <p:cNvSpPr/>
          <p:nvPr/>
        </p:nvSpPr>
        <p:spPr>
          <a:xfrm>
            <a:off x="0" y="-324873"/>
            <a:ext cx="4372860" cy="7508753"/>
          </a:xfrm>
          <a:custGeom>
            <a:avLst/>
            <a:gdLst>
              <a:gd name="connsiteX0" fmla="*/ 2661351 w 4372860"/>
              <a:gd name="connsiteY0" fmla="*/ 1435 h 7508753"/>
              <a:gd name="connsiteX1" fmla="*/ 4282136 w 4372860"/>
              <a:gd name="connsiteY1" fmla="*/ 739952 h 7508753"/>
              <a:gd name="connsiteX2" fmla="*/ 4175271 w 4372860"/>
              <a:gd name="connsiteY2" fmla="*/ 3127041 h 7508753"/>
              <a:gd name="connsiteX3" fmla="*/ 4164583 w 4372860"/>
              <a:gd name="connsiteY3" fmla="*/ 5152012 h 7508753"/>
              <a:gd name="connsiteX4" fmla="*/ 3477088 w 4372860"/>
              <a:gd name="connsiteY4" fmla="*/ 7200814 h 7508753"/>
              <a:gd name="connsiteX5" fmla="*/ 1951028 w 4372860"/>
              <a:gd name="connsiteY5" fmla="*/ 7350182 h 7508753"/>
              <a:gd name="connsiteX6" fmla="*/ 1790700 w 4372860"/>
              <a:gd name="connsiteY6" fmla="*/ 7268067 h 7508753"/>
              <a:gd name="connsiteX7" fmla="*/ 1790700 w 4372860"/>
              <a:gd name="connsiteY7" fmla="*/ 7360673 h 7508753"/>
              <a:gd name="connsiteX8" fmla="*/ 0 w 4372860"/>
              <a:gd name="connsiteY8" fmla="*/ 7360673 h 7508753"/>
              <a:gd name="connsiteX9" fmla="*/ 0 w 4372860"/>
              <a:gd name="connsiteY9" fmla="*/ 185173 h 7508753"/>
              <a:gd name="connsiteX10" fmla="*/ 1659303 w 4372860"/>
              <a:gd name="connsiteY10" fmla="*/ 185173 h 7508753"/>
              <a:gd name="connsiteX11" fmla="*/ 1661275 w 4372860"/>
              <a:gd name="connsiteY11" fmla="*/ 184277 h 7508753"/>
              <a:gd name="connsiteX12" fmla="*/ 2661351 w 4372860"/>
              <a:gd name="connsiteY12" fmla="*/ 1435 h 75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2860" h="7508753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5375-5814-427B-930D-D88EDD79BF3F}"/>
              </a:ext>
            </a:extLst>
          </p:cNvPr>
          <p:cNvSpPr txBox="1"/>
          <p:nvPr/>
        </p:nvSpPr>
        <p:spPr>
          <a:xfrm>
            <a:off x="624664" y="2942769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Fira Sans Medium" panose="020B0603050000020004" pitchFamily="34" charset="0"/>
              </a:rPr>
              <a:t>Contents</a:t>
            </a:r>
            <a:endParaRPr lang="en-IN" sz="4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C68557-04C1-488C-9420-F0487C59CFAE}"/>
              </a:ext>
            </a:extLst>
          </p:cNvPr>
          <p:cNvSpPr txBox="1"/>
          <p:nvPr/>
        </p:nvSpPr>
        <p:spPr>
          <a:xfrm>
            <a:off x="6761446" y="678538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Mission and Vision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F3F56-1988-439E-BA2E-26475C3AB60B}"/>
              </a:ext>
            </a:extLst>
          </p:cNvPr>
          <p:cNvSpPr txBox="1"/>
          <p:nvPr/>
        </p:nvSpPr>
        <p:spPr>
          <a:xfrm>
            <a:off x="6761446" y="1303376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Our Founder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2D672-5F99-41CB-9E9E-873E1E7D3065}"/>
              </a:ext>
            </a:extLst>
          </p:cNvPr>
          <p:cNvSpPr txBox="1"/>
          <p:nvPr/>
        </p:nvSpPr>
        <p:spPr>
          <a:xfrm>
            <a:off x="6761446" y="2579998"/>
            <a:ext cx="234878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Products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3D3C9-2C80-4CBA-9EB0-56C1A4688153}"/>
              </a:ext>
            </a:extLst>
          </p:cNvPr>
          <p:cNvSpPr txBox="1"/>
          <p:nvPr/>
        </p:nvSpPr>
        <p:spPr>
          <a:xfrm>
            <a:off x="6761446" y="3222316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Subsidiaries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66208-5B6C-48D9-B93A-D29B368A5542}"/>
              </a:ext>
            </a:extLst>
          </p:cNvPr>
          <p:cNvSpPr txBox="1"/>
          <p:nvPr/>
        </p:nvSpPr>
        <p:spPr>
          <a:xfrm>
            <a:off x="6761446" y="3852995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Future Goals</a:t>
            </a:r>
            <a:endParaRPr lang="en-IN" dirty="0">
              <a:latin typeface="Fira Sans Medium" panose="020B06030500000200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1C0611-29CB-4817-A0BC-F7BF53A734A8}"/>
              </a:ext>
            </a:extLst>
          </p:cNvPr>
          <p:cNvGrpSpPr/>
          <p:nvPr/>
        </p:nvGrpSpPr>
        <p:grpSpPr>
          <a:xfrm>
            <a:off x="6083564" y="815056"/>
            <a:ext cx="158344" cy="5242322"/>
            <a:chOff x="5198868" y="938018"/>
            <a:chExt cx="158344" cy="524232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C75BB-2684-4FC5-8A3B-909FB4A1799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9" y="1016000"/>
              <a:ext cx="0" cy="5051425"/>
            </a:xfrm>
            <a:prstGeom prst="line">
              <a:avLst/>
            </a:prstGeom>
            <a:ln w="381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28BED4-C907-42EB-BA8D-D0AB5A841AF8}"/>
                </a:ext>
              </a:extLst>
            </p:cNvPr>
            <p:cNvSpPr/>
            <p:nvPr/>
          </p:nvSpPr>
          <p:spPr>
            <a:xfrm>
              <a:off x="5198868" y="9380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E494FF-2B0F-4AF2-BB3F-F356831C2AA7}"/>
                </a:ext>
              </a:extLst>
            </p:cNvPr>
            <p:cNvSpPr/>
            <p:nvPr/>
          </p:nvSpPr>
          <p:spPr>
            <a:xfrm>
              <a:off x="5198868" y="1564585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B5A5CD-C6FE-4A85-B64D-9A297D73FA9C}"/>
                </a:ext>
              </a:extLst>
            </p:cNvPr>
            <p:cNvSpPr/>
            <p:nvPr/>
          </p:nvSpPr>
          <p:spPr>
            <a:xfrm>
              <a:off x="5198868" y="2191152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ED9E14-D1D3-47D6-84CE-60ACBFCA09C9}"/>
                </a:ext>
              </a:extLst>
            </p:cNvPr>
            <p:cNvSpPr/>
            <p:nvPr/>
          </p:nvSpPr>
          <p:spPr>
            <a:xfrm>
              <a:off x="5198868" y="2846291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54AD29-E340-4100-AEAF-2BFD671E827F}"/>
                </a:ext>
              </a:extLst>
            </p:cNvPr>
            <p:cNvSpPr/>
            <p:nvPr/>
          </p:nvSpPr>
          <p:spPr>
            <a:xfrm>
              <a:off x="5198868" y="34800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5F061A-4290-44CA-A3DC-9E69882AF9E9}"/>
                </a:ext>
              </a:extLst>
            </p:cNvPr>
            <p:cNvSpPr/>
            <p:nvPr/>
          </p:nvSpPr>
          <p:spPr>
            <a:xfrm>
              <a:off x="5198868" y="4113718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45837C-36A9-453E-9797-13E5AD22484F}"/>
                </a:ext>
              </a:extLst>
            </p:cNvPr>
            <p:cNvSpPr/>
            <p:nvPr/>
          </p:nvSpPr>
          <p:spPr>
            <a:xfrm>
              <a:off x="5198868" y="4749810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81E11A5-98F7-4B68-B35F-8D355C18A68B}"/>
                </a:ext>
              </a:extLst>
            </p:cNvPr>
            <p:cNvSpPr/>
            <p:nvPr/>
          </p:nvSpPr>
          <p:spPr>
            <a:xfrm>
              <a:off x="5198868" y="5385903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C8808A-2315-46CD-B29E-68A20FEF1FBF}"/>
                </a:ext>
              </a:extLst>
            </p:cNvPr>
            <p:cNvSpPr/>
            <p:nvPr/>
          </p:nvSpPr>
          <p:spPr>
            <a:xfrm>
              <a:off x="5201249" y="6024377"/>
              <a:ext cx="155963" cy="15596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381D9B4-93B7-42F2-8D32-8ED071BC3419}"/>
              </a:ext>
            </a:extLst>
          </p:cNvPr>
          <p:cNvSpPr txBox="1"/>
          <p:nvPr/>
        </p:nvSpPr>
        <p:spPr>
          <a:xfrm>
            <a:off x="6761446" y="4488261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Market Share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1D7BD8-8896-4972-BF10-159C0BF911D8}"/>
              </a:ext>
            </a:extLst>
          </p:cNvPr>
          <p:cNvSpPr txBox="1"/>
          <p:nvPr/>
        </p:nvSpPr>
        <p:spPr>
          <a:xfrm>
            <a:off x="6761446" y="5123527"/>
            <a:ext cx="2348787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Achievements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AF568A-D958-457A-8DE2-4F190BE2D93B}"/>
              </a:ext>
            </a:extLst>
          </p:cNvPr>
          <p:cNvSpPr txBox="1"/>
          <p:nvPr/>
        </p:nvSpPr>
        <p:spPr>
          <a:xfrm>
            <a:off x="6761446" y="5763608"/>
            <a:ext cx="3207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  <a:cs typeface="Times New Roman" panose="02020603050405020304" pitchFamily="18" charset="0"/>
              </a:rPr>
              <a:t>Sustainability Around the Globe</a:t>
            </a:r>
            <a:endParaRPr lang="en-PK" sz="1600" dirty="0">
              <a:latin typeface="Fira Sans Medium" panose="020B0603050000020004" pitchFamily="34" charset="0"/>
            </a:endParaRPr>
          </a:p>
        </p:txBody>
      </p:sp>
      <p:sp>
        <p:nvSpPr>
          <p:cNvPr id="47" name="Graphic 4">
            <a:extLst>
              <a:ext uri="{FF2B5EF4-FFF2-40B4-BE49-F238E27FC236}">
                <a16:creationId xmlns:a16="http://schemas.microsoft.com/office/drawing/2014/main" id="{FDE3956F-D0F9-4520-9EDA-791F817D6CBB}"/>
              </a:ext>
            </a:extLst>
          </p:cNvPr>
          <p:cNvSpPr/>
          <p:nvPr/>
        </p:nvSpPr>
        <p:spPr>
          <a:xfrm rot="12382247">
            <a:off x="11217169" y="4896190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Graphic 4">
            <a:extLst>
              <a:ext uri="{FF2B5EF4-FFF2-40B4-BE49-F238E27FC236}">
                <a16:creationId xmlns:a16="http://schemas.microsoft.com/office/drawing/2014/main" id="{145D7E10-549D-49F4-A303-0DA5C5A7C5DD}"/>
              </a:ext>
            </a:extLst>
          </p:cNvPr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0A116B-CEAA-4F52-BBCF-7ACCB506DD15}"/>
              </a:ext>
            </a:extLst>
          </p:cNvPr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01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E1C47-5F9B-4DEC-AB74-280817249E80}"/>
              </a:ext>
            </a:extLst>
          </p:cNvPr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02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CE701-A04C-4B00-A98E-45155D83FCD6}"/>
              </a:ext>
            </a:extLst>
          </p:cNvPr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03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F6690-26EA-40D7-A858-D4888A649056}"/>
              </a:ext>
            </a:extLst>
          </p:cNvPr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04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91D8B-9248-4507-96C8-9632F6372F65}"/>
              </a:ext>
            </a:extLst>
          </p:cNvPr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05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414D4-51D6-47FB-B7F0-69A452F41C2C}"/>
              </a:ext>
            </a:extLst>
          </p:cNvPr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06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A6B042-B334-4F4D-9C90-18B8C401E2FF}"/>
              </a:ext>
            </a:extLst>
          </p:cNvPr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07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C3476-6A5D-481C-970C-E198648BD50A}"/>
              </a:ext>
            </a:extLst>
          </p:cNvPr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08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241C2B-092E-4EFF-9D90-C8A236300C34}"/>
              </a:ext>
            </a:extLst>
          </p:cNvPr>
          <p:cNvSpPr txBox="1"/>
          <p:nvPr/>
        </p:nvSpPr>
        <p:spPr>
          <a:xfrm>
            <a:off x="5008057" y="5763608"/>
            <a:ext cx="739352" cy="38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dirty="0">
                <a:latin typeface="Fira Sans Medium" panose="020B0603050000020004" pitchFamily="34" charset="0"/>
              </a:rPr>
              <a:t>09</a:t>
            </a:r>
            <a:endParaRPr lang="en-IN" dirty="0">
              <a:latin typeface="Fira Sans Medium" panose="020B06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6F19C-062C-6978-B431-8CCB261398DC}"/>
              </a:ext>
            </a:extLst>
          </p:cNvPr>
          <p:cNvSpPr txBox="1"/>
          <p:nvPr/>
        </p:nvSpPr>
        <p:spPr>
          <a:xfrm>
            <a:off x="6761446" y="1977327"/>
            <a:ext cx="224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Medium" panose="020B0603050000020004" pitchFamily="34" charset="0"/>
              </a:rPr>
              <a:t>Company’s Profile</a:t>
            </a:r>
            <a:endParaRPr lang="en-PK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910062" y="3932342"/>
            <a:ext cx="10380208" cy="38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600" b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strive to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offer “customers with the best prices, the best selection, and the most convenience.”.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C5882-0477-4824-A4D7-7B476F81F6A6}"/>
              </a:ext>
            </a:extLst>
          </p:cNvPr>
          <p:cNvSpPr txBox="1"/>
          <p:nvPr/>
        </p:nvSpPr>
        <p:spPr>
          <a:xfrm>
            <a:off x="910062" y="5556992"/>
            <a:ext cx="10380208" cy="34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600" b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dirty="0"/>
              <a:t>To be Earth’s most customer-centric company, where customers can find and discover anything they might want to </a:t>
            </a:r>
            <a:r>
              <a:rPr lang="en-IN"/>
              <a:t>buy online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41164-6F2F-46B8-9C09-9326C6B95B16}"/>
              </a:ext>
            </a:extLst>
          </p:cNvPr>
          <p:cNvSpPr txBox="1"/>
          <p:nvPr/>
        </p:nvSpPr>
        <p:spPr>
          <a:xfrm>
            <a:off x="4851412" y="3328054"/>
            <a:ext cx="248917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latin typeface="Fira Sans Medium" panose="020B0603050000020004" pitchFamily="34" charset="0"/>
              </a:rPr>
              <a:t>Mission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A9470-D984-46B9-994C-3B0521D09B6E}"/>
              </a:ext>
            </a:extLst>
          </p:cNvPr>
          <p:cNvSpPr txBox="1"/>
          <p:nvPr/>
        </p:nvSpPr>
        <p:spPr>
          <a:xfrm>
            <a:off x="4359922" y="5078190"/>
            <a:ext cx="3480488" cy="5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600" dirty="0">
                <a:latin typeface="Fira Sans Medium" panose="020B06030500000200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5DCDDCB0-DC04-4D9A-AFBA-04C6E78805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454" r="7734" b="12535"/>
          <a:stretch/>
        </p:blipFill>
        <p:spPr>
          <a:xfrm>
            <a:off x="7353299" y="1095375"/>
            <a:ext cx="3590925" cy="466725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30D8D3-3A57-4631-8427-8B7115FAEE7A}"/>
              </a:ext>
            </a:extLst>
          </p:cNvPr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42C89-8FC5-4E6E-B09F-1F6DDB6FEF54}"/>
              </a:ext>
            </a:extLst>
          </p:cNvPr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CD0DDA-5D2C-4EC9-9C5B-51BAF7200AFA}"/>
              </a:ext>
            </a:extLst>
          </p:cNvPr>
          <p:cNvSpPr/>
          <p:nvPr/>
        </p:nvSpPr>
        <p:spPr>
          <a:xfrm rot="5400000">
            <a:off x="6757182" y="3755208"/>
            <a:ext cx="1192231" cy="3590925"/>
          </a:xfrm>
          <a:prstGeom prst="roundRect">
            <a:avLst>
              <a:gd name="adj" fmla="val 19231"/>
            </a:avLst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BEZOS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2F3FD-31F1-4C82-930D-27CC1B593B02}"/>
              </a:ext>
            </a:extLst>
          </p:cNvPr>
          <p:cNvSpPr txBox="1"/>
          <p:nvPr/>
        </p:nvSpPr>
        <p:spPr>
          <a:xfrm>
            <a:off x="599427" y="2892243"/>
            <a:ext cx="4784969" cy="151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Jeff Bezos is an American entrepreneur, media proprietor, investor, and commercial astronaut. He is the founder, executive chairman, and former president and CEO of Amazon. With a net worth of US$114.5 billion as of November 2022, Bezos is the fourth-wealthiest person in the world and was the wealthiest from 2017 to 2021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790AD-8617-40AE-A240-0F2F2CF406C8}"/>
              </a:ext>
            </a:extLst>
          </p:cNvPr>
          <p:cNvSpPr txBox="1"/>
          <p:nvPr/>
        </p:nvSpPr>
        <p:spPr>
          <a:xfrm>
            <a:off x="586092" y="2061246"/>
            <a:ext cx="3393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Our Founder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619037" y="287512"/>
            <a:ext cx="4834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Company's Profile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459147" y="1542065"/>
            <a:ext cx="9983566" cy="4322588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9C57500-06C3-4082-81AA-C29C3890BEE2}"/>
              </a:ext>
            </a:extLst>
          </p:cNvPr>
          <p:cNvSpPr/>
          <p:nvPr/>
        </p:nvSpPr>
        <p:spPr>
          <a:xfrm>
            <a:off x="368722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1E3D46-4A05-46AF-B4AC-A302B66F0543}"/>
              </a:ext>
            </a:extLst>
          </p:cNvPr>
          <p:cNvSpPr txBox="1"/>
          <p:nvPr/>
        </p:nvSpPr>
        <p:spPr>
          <a:xfrm>
            <a:off x="848138" y="1754148"/>
            <a:ext cx="9024731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American Based Multinational E-Commerce Company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Headquarter in Seattle, Washington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America’s largest online retailer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Founder Jeff Bezos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Founded in 1994, launched it online in 1995 as online bookstore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World’s biggest bookstore with 2.5 Million titles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619037" y="247756"/>
            <a:ext cx="4073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Fira Sans Medium" panose="020B0603050000020004" pitchFamily="34" charset="0"/>
              </a:rPr>
              <a:t>Products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459147" y="1542065"/>
            <a:ext cx="4669444" cy="4322588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9C57500-06C3-4082-81AA-C29C3890BEE2}"/>
              </a:ext>
            </a:extLst>
          </p:cNvPr>
          <p:cNvSpPr/>
          <p:nvPr/>
        </p:nvSpPr>
        <p:spPr>
          <a:xfrm>
            <a:off x="368722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1E3D46-4A05-46AF-B4AC-A302B66F0543}"/>
              </a:ext>
            </a:extLst>
          </p:cNvPr>
          <p:cNvSpPr txBox="1"/>
          <p:nvPr/>
        </p:nvSpPr>
        <p:spPr>
          <a:xfrm>
            <a:off x="848138" y="1754148"/>
            <a:ext cx="42804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Movie, Music,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Grocery, Health, Beauty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Toys, Cloths and Sports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Industrial</a:t>
            </a:r>
          </a:p>
          <a:p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2286115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8912E-E98D-4E16-B357-6E3D1D3748EC}"/>
              </a:ext>
            </a:extLst>
          </p:cNvPr>
          <p:cNvGrpSpPr/>
          <p:nvPr/>
        </p:nvGrpSpPr>
        <p:grpSpPr>
          <a:xfrm>
            <a:off x="2115161" y="743275"/>
            <a:ext cx="8441956" cy="5722564"/>
            <a:chOff x="3171644" y="636214"/>
            <a:chExt cx="8475844" cy="574553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21755E0-7DF3-43AB-80A6-F0CD2E996479}"/>
                </a:ext>
              </a:extLst>
            </p:cNvPr>
            <p:cNvGrpSpPr/>
            <p:nvPr/>
          </p:nvGrpSpPr>
          <p:grpSpPr>
            <a:xfrm>
              <a:off x="3727749" y="1516538"/>
              <a:ext cx="6864142" cy="4051514"/>
              <a:chOff x="2305624" y="1377808"/>
              <a:chExt cx="7066533" cy="417097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0ADD3EA-6E4F-46B3-8506-9694E2EBA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2873" y="2119788"/>
                <a:ext cx="1651284" cy="1272687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2AF69C3-FB25-4F73-ADFD-AF4642B7B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22" y="2040102"/>
                <a:ext cx="2152945" cy="1392375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6D027E6-9E31-41EB-A2D8-BEB4A843D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5624" y="3428583"/>
                <a:ext cx="3029900" cy="1272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AC3A2A6-5AAB-4749-B383-DDDAD7C69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2257" y="3428583"/>
                <a:ext cx="3029900" cy="1272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755E45C-3DCA-468B-B3AF-FC32A61F6C45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6035624" y="3456080"/>
                <a:ext cx="2250648" cy="1234438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29BC1F6-9A67-4881-96EC-3CE00E8477BE}"/>
                  </a:ext>
                </a:extLst>
              </p:cNvPr>
              <p:cNvCxnSpPr>
                <a:cxnSpLocks/>
                <a:endCxn id="22" idx="7"/>
              </p:cNvCxnSpPr>
              <p:nvPr/>
            </p:nvCxnSpPr>
            <p:spPr>
              <a:xfrm flipV="1">
                <a:off x="3883144" y="3527995"/>
                <a:ext cx="2249759" cy="1162525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B9549B2-C25A-4050-B421-03B886237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724" y="4190300"/>
                <a:ext cx="0" cy="1358481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7213EAC-C231-4547-B5FE-EF1E1CC2AB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724" y="1377808"/>
                <a:ext cx="0" cy="1358481"/>
              </a:xfrm>
              <a:prstGeom prst="line">
                <a:avLst/>
              </a:prstGeom>
              <a:ln w="3810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11B9823-8706-4BFB-874E-36252520BC36}"/>
                </a:ext>
              </a:extLst>
            </p:cNvPr>
            <p:cNvGrpSpPr/>
            <p:nvPr/>
          </p:nvGrpSpPr>
          <p:grpSpPr>
            <a:xfrm>
              <a:off x="6456071" y="2564739"/>
              <a:ext cx="1888486" cy="1888486"/>
              <a:chOff x="5114391" y="2456916"/>
              <a:chExt cx="1944168" cy="194416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4B44358-551C-49D5-9275-C7285FF4F913}"/>
                  </a:ext>
                </a:extLst>
              </p:cNvPr>
              <p:cNvSpPr/>
              <p:nvPr/>
            </p:nvSpPr>
            <p:spPr>
              <a:xfrm>
                <a:off x="5114391" y="2456916"/>
                <a:ext cx="1944168" cy="1944168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1B52BAA-CCCA-4F67-9E5E-88FF7B2ED0B8}"/>
                  </a:ext>
                </a:extLst>
              </p:cNvPr>
              <p:cNvGrpSpPr/>
              <p:nvPr/>
            </p:nvGrpSpPr>
            <p:grpSpPr>
              <a:xfrm>
                <a:off x="5408611" y="3284649"/>
                <a:ext cx="1390652" cy="419078"/>
                <a:chOff x="5403848" y="3221147"/>
                <a:chExt cx="1390652" cy="419078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9141EAE-8204-4B24-ACA7-383154B4A8B2}"/>
                    </a:ext>
                  </a:extLst>
                </p:cNvPr>
                <p:cNvSpPr/>
                <p:nvPr/>
              </p:nvSpPr>
              <p:spPr>
                <a:xfrm>
                  <a:off x="5599501" y="3488524"/>
                  <a:ext cx="673040" cy="151701"/>
                </a:xfrm>
                <a:custGeom>
                  <a:avLst/>
                  <a:gdLst>
                    <a:gd name="connsiteX0" fmla="*/ 4569032 w 4609853"/>
                    <a:gd name="connsiteY0" fmla="*/ 413392 h 1039050"/>
                    <a:gd name="connsiteX1" fmla="*/ 2522490 w 4609853"/>
                    <a:gd name="connsiteY1" fmla="*/ 1039051 h 1039050"/>
                    <a:gd name="connsiteX2" fmla="*/ 22339 w 4609853"/>
                    <a:gd name="connsiteY2" fmla="*/ 85017 h 1039050"/>
                    <a:gd name="connsiteX3" fmla="*/ 79146 w 4609853"/>
                    <a:gd name="connsiteY3" fmla="*/ 10798 h 1039050"/>
                    <a:gd name="connsiteX4" fmla="*/ 2580535 w 4609853"/>
                    <a:gd name="connsiteY4" fmla="*/ 674186 h 1039050"/>
                    <a:gd name="connsiteX5" fmla="*/ 4488602 w 4609853"/>
                    <a:gd name="connsiteY5" fmla="*/ 284033 h 1039050"/>
                    <a:gd name="connsiteX6" fmla="*/ 4569032 w 4609853"/>
                    <a:gd name="connsiteY6" fmla="*/ 413392 h 103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09853" h="1039050">
                      <a:moveTo>
                        <a:pt x="4569032" y="413392"/>
                      </a:moveTo>
                      <a:cubicBezTo>
                        <a:pt x="4015524" y="821376"/>
                        <a:pt x="3213233" y="1039051"/>
                        <a:pt x="2522490" y="1039051"/>
                      </a:cubicBezTo>
                      <a:cubicBezTo>
                        <a:pt x="1553940" y="1039051"/>
                        <a:pt x="682003" y="680825"/>
                        <a:pt x="22339" y="85017"/>
                      </a:cubicBezTo>
                      <a:cubicBezTo>
                        <a:pt x="-29486" y="38164"/>
                        <a:pt x="16958" y="-25682"/>
                        <a:pt x="79146" y="10798"/>
                      </a:cubicBezTo>
                      <a:cubicBezTo>
                        <a:pt x="791045" y="425003"/>
                        <a:pt x="1671279" y="674186"/>
                        <a:pt x="2580535" y="674186"/>
                      </a:cubicBezTo>
                      <a:cubicBezTo>
                        <a:pt x="3193755" y="674186"/>
                        <a:pt x="3868334" y="547313"/>
                        <a:pt x="4488602" y="284033"/>
                      </a:cubicBezTo>
                      <a:cubicBezTo>
                        <a:pt x="4582300" y="244228"/>
                        <a:pt x="4660662" y="345393"/>
                        <a:pt x="4569032" y="413392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EDFD79-E186-4825-A863-45F7F114987E}"/>
                    </a:ext>
                  </a:extLst>
                </p:cNvPr>
                <p:cNvSpPr/>
                <p:nvPr/>
              </p:nvSpPr>
              <p:spPr>
                <a:xfrm>
                  <a:off x="6199151" y="3473988"/>
                  <a:ext cx="138343" cy="136255"/>
                </a:xfrm>
                <a:custGeom>
                  <a:avLst/>
                  <a:gdLst>
                    <a:gd name="connsiteX0" fmla="*/ 691963 w 947553"/>
                    <a:gd name="connsiteY0" fmla="*/ 249669 h 933254"/>
                    <a:gd name="connsiteX1" fmla="*/ 45996 w 947553"/>
                    <a:gd name="connsiteY1" fmla="*/ 228114 h 933254"/>
                    <a:gd name="connsiteX2" fmla="*/ 32309 w 947553"/>
                    <a:gd name="connsiteY2" fmla="*/ 153476 h 933254"/>
                    <a:gd name="connsiteX3" fmla="*/ 928297 w 947553"/>
                    <a:gd name="connsiteY3" fmla="*/ 69723 h 933254"/>
                    <a:gd name="connsiteX4" fmla="*/ 615258 w 947553"/>
                    <a:gd name="connsiteY4" fmla="*/ 913476 h 933254"/>
                    <a:gd name="connsiteX5" fmla="*/ 546430 w 947553"/>
                    <a:gd name="connsiteY5" fmla="*/ 880719 h 933254"/>
                    <a:gd name="connsiteX6" fmla="*/ 691963 w 947553"/>
                    <a:gd name="connsiteY6" fmla="*/ 249669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7553" h="933254">
                      <a:moveTo>
                        <a:pt x="691963" y="249669"/>
                      </a:moveTo>
                      <a:cubicBezTo>
                        <a:pt x="621477" y="159286"/>
                        <a:pt x="224275" y="206968"/>
                        <a:pt x="45996" y="228114"/>
                      </a:cubicBezTo>
                      <a:cubicBezTo>
                        <a:pt x="-8325" y="234743"/>
                        <a:pt x="-16612" y="187480"/>
                        <a:pt x="32309" y="153476"/>
                      </a:cubicBezTo>
                      <a:cubicBezTo>
                        <a:pt x="348663" y="-69171"/>
                        <a:pt x="867765" y="-4906"/>
                        <a:pt x="928297" y="69723"/>
                      </a:cubicBezTo>
                      <a:cubicBezTo>
                        <a:pt x="988828" y="144770"/>
                        <a:pt x="912543" y="665111"/>
                        <a:pt x="615258" y="913476"/>
                      </a:cubicBezTo>
                      <a:cubicBezTo>
                        <a:pt x="569652" y="951614"/>
                        <a:pt x="526123" y="931297"/>
                        <a:pt x="546430" y="880719"/>
                      </a:cubicBezTo>
                      <a:cubicBezTo>
                        <a:pt x="613191" y="714041"/>
                        <a:pt x="762866" y="340471"/>
                        <a:pt x="691963" y="24966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E3339B5-D4E3-44A9-89A9-04C7B6593450}"/>
                    </a:ext>
                  </a:extLst>
                </p:cNvPr>
                <p:cNvSpPr/>
                <p:nvPr/>
              </p:nvSpPr>
              <p:spPr>
                <a:xfrm>
                  <a:off x="6199631" y="3227321"/>
                  <a:ext cx="169920" cy="231045"/>
                </a:xfrm>
                <a:custGeom>
                  <a:avLst/>
                  <a:gdLst>
                    <a:gd name="connsiteX0" fmla="*/ 55140 w 1163831"/>
                    <a:gd name="connsiteY0" fmla="*/ 271159 h 1582500"/>
                    <a:gd name="connsiteX1" fmla="*/ 55140 w 1163831"/>
                    <a:gd name="connsiteY1" fmla="*/ 54730 h 1582500"/>
                    <a:gd name="connsiteX2" fmla="*/ 109871 w 1163831"/>
                    <a:gd name="connsiteY2" fmla="*/ 0 h 1582500"/>
                    <a:gd name="connsiteX3" fmla="*/ 1078830 w 1163831"/>
                    <a:gd name="connsiteY3" fmla="*/ 0 h 1582500"/>
                    <a:gd name="connsiteX4" fmla="*/ 1134809 w 1163831"/>
                    <a:gd name="connsiteY4" fmla="*/ 54730 h 1582500"/>
                    <a:gd name="connsiteX5" fmla="*/ 1134809 w 1163831"/>
                    <a:gd name="connsiteY5" fmla="*/ 240063 h 1582500"/>
                    <a:gd name="connsiteX6" fmla="*/ 1061838 w 1163831"/>
                    <a:gd name="connsiteY6" fmla="*/ 376057 h 1582500"/>
                    <a:gd name="connsiteX7" fmla="*/ 559737 w 1163831"/>
                    <a:gd name="connsiteY7" fmla="*/ 1092935 h 1582500"/>
                    <a:gd name="connsiteX8" fmla="*/ 1112415 w 1163831"/>
                    <a:gd name="connsiteY8" fmla="*/ 1211511 h 1582500"/>
                    <a:gd name="connsiteX9" fmla="*/ 1163831 w 1163831"/>
                    <a:gd name="connsiteY9" fmla="*/ 1295674 h 1582500"/>
                    <a:gd name="connsiteX10" fmla="*/ 1163831 w 1163831"/>
                    <a:gd name="connsiteY10" fmla="*/ 1526617 h 1582500"/>
                    <a:gd name="connsiteX11" fmla="*/ 1092518 w 1163831"/>
                    <a:gd name="connsiteY11" fmla="*/ 1575957 h 1582500"/>
                    <a:gd name="connsiteX12" fmla="*/ 68828 w 1163831"/>
                    <a:gd name="connsiteY12" fmla="*/ 1577614 h 1582500"/>
                    <a:gd name="connsiteX13" fmla="*/ 0 w 1163831"/>
                    <a:gd name="connsiteY13" fmla="*/ 1527865 h 1582500"/>
                    <a:gd name="connsiteX14" fmla="*/ 0 w 1163831"/>
                    <a:gd name="connsiteY14" fmla="*/ 1308533 h 1582500"/>
                    <a:gd name="connsiteX15" fmla="*/ 35652 w 1163831"/>
                    <a:gd name="connsiteY15" fmla="*/ 1159686 h 1582500"/>
                    <a:gd name="connsiteX16" fmla="*/ 617363 w 1163831"/>
                    <a:gd name="connsiteY16" fmla="*/ 325475 h 1582500"/>
                    <a:gd name="connsiteX17" fmla="*/ 111119 w 1163831"/>
                    <a:gd name="connsiteY17" fmla="*/ 325475 h 1582500"/>
                    <a:gd name="connsiteX18" fmla="*/ 55140 w 1163831"/>
                    <a:gd name="connsiteY18" fmla="*/ 271159 h 158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63831" h="1582500">
                      <a:moveTo>
                        <a:pt x="55140" y="271159"/>
                      </a:moveTo>
                      <a:lnTo>
                        <a:pt x="55140" y="54730"/>
                      </a:lnTo>
                      <a:cubicBezTo>
                        <a:pt x="55140" y="21975"/>
                        <a:pt x="80020" y="0"/>
                        <a:pt x="109871" y="0"/>
                      </a:cubicBezTo>
                      <a:lnTo>
                        <a:pt x="1078830" y="0"/>
                      </a:lnTo>
                      <a:cubicBezTo>
                        <a:pt x="1109929" y="0"/>
                        <a:pt x="1134809" y="22389"/>
                        <a:pt x="1134809" y="54730"/>
                      </a:cubicBezTo>
                      <a:lnTo>
                        <a:pt x="1134809" y="240063"/>
                      </a:lnTo>
                      <a:cubicBezTo>
                        <a:pt x="1134390" y="271159"/>
                        <a:pt x="1108272" y="311792"/>
                        <a:pt x="1061838" y="376057"/>
                      </a:cubicBezTo>
                      <a:lnTo>
                        <a:pt x="559737" y="1092935"/>
                      </a:lnTo>
                      <a:cubicBezTo>
                        <a:pt x="746313" y="1088372"/>
                        <a:pt x="943251" y="1116147"/>
                        <a:pt x="1112415" y="1211511"/>
                      </a:cubicBezTo>
                      <a:cubicBezTo>
                        <a:pt x="1150563" y="1233076"/>
                        <a:pt x="1160926" y="1264585"/>
                        <a:pt x="1163831" y="1295674"/>
                      </a:cubicBezTo>
                      <a:lnTo>
                        <a:pt x="1163831" y="1526617"/>
                      </a:lnTo>
                      <a:cubicBezTo>
                        <a:pt x="1163831" y="1558136"/>
                        <a:pt x="1128999" y="1595035"/>
                        <a:pt x="1092518" y="1575957"/>
                      </a:cubicBezTo>
                      <a:cubicBezTo>
                        <a:pt x="794404" y="1419652"/>
                        <a:pt x="398450" y="1402649"/>
                        <a:pt x="68828" y="1577614"/>
                      </a:cubicBezTo>
                      <a:cubicBezTo>
                        <a:pt x="35243" y="1595864"/>
                        <a:pt x="0" y="1559374"/>
                        <a:pt x="0" y="1527865"/>
                      </a:cubicBezTo>
                      <a:lnTo>
                        <a:pt x="0" y="1308533"/>
                      </a:lnTo>
                      <a:cubicBezTo>
                        <a:pt x="0" y="1273290"/>
                        <a:pt x="410" y="1213169"/>
                        <a:pt x="35652" y="1159686"/>
                      </a:cubicBezTo>
                      <a:lnTo>
                        <a:pt x="617363" y="325475"/>
                      </a:lnTo>
                      <a:lnTo>
                        <a:pt x="111119" y="325475"/>
                      </a:lnTo>
                      <a:cubicBezTo>
                        <a:pt x="80020" y="325475"/>
                        <a:pt x="55140" y="303500"/>
                        <a:pt x="55140" y="27115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E7C7C09-CA08-45EF-A4AE-49F90B2A01C0}"/>
                    </a:ext>
                  </a:extLst>
                </p:cNvPr>
                <p:cNvSpPr/>
                <p:nvPr/>
              </p:nvSpPr>
              <p:spPr>
                <a:xfrm>
                  <a:off x="5640900" y="3223266"/>
                  <a:ext cx="289890" cy="240806"/>
                </a:xfrm>
                <a:custGeom>
                  <a:avLst/>
                  <a:gdLst>
                    <a:gd name="connsiteX0" fmla="*/ 347453 w 1985548"/>
                    <a:gd name="connsiteY0" fmla="*/ 1649351 h 1649351"/>
                    <a:gd name="connsiteX1" fmla="*/ 52654 w 1985548"/>
                    <a:gd name="connsiteY1" fmla="*/ 1649351 h 1649351"/>
                    <a:gd name="connsiteX2" fmla="*/ 0 w 1985548"/>
                    <a:gd name="connsiteY2" fmla="*/ 1599174 h 1649351"/>
                    <a:gd name="connsiteX3" fmla="*/ 0 w 1985548"/>
                    <a:gd name="connsiteY3" fmla="*/ 86241 h 1649351"/>
                    <a:gd name="connsiteX4" fmla="*/ 56798 w 1985548"/>
                    <a:gd name="connsiteY4" fmla="*/ 31926 h 1649351"/>
                    <a:gd name="connsiteX5" fmla="*/ 331689 w 1985548"/>
                    <a:gd name="connsiteY5" fmla="*/ 31926 h 1649351"/>
                    <a:gd name="connsiteX6" fmla="*/ 385181 w 1985548"/>
                    <a:gd name="connsiteY6" fmla="*/ 82509 h 1649351"/>
                    <a:gd name="connsiteX7" fmla="*/ 385181 w 1985548"/>
                    <a:gd name="connsiteY7" fmla="*/ 280281 h 1649351"/>
                    <a:gd name="connsiteX8" fmla="*/ 390573 w 1985548"/>
                    <a:gd name="connsiteY8" fmla="*/ 280281 h 1649351"/>
                    <a:gd name="connsiteX9" fmla="*/ 778650 w 1985548"/>
                    <a:gd name="connsiteY9" fmla="*/ 0 h 1649351"/>
                    <a:gd name="connsiteX10" fmla="*/ 1161345 w 1985548"/>
                    <a:gd name="connsiteY10" fmla="*/ 280281 h 1649351"/>
                    <a:gd name="connsiteX11" fmla="*/ 1568501 w 1985548"/>
                    <a:gd name="connsiteY11" fmla="*/ 0 h 1649351"/>
                    <a:gd name="connsiteX12" fmla="*/ 1909724 w 1985548"/>
                    <a:gd name="connsiteY12" fmla="*/ 165433 h 1649351"/>
                    <a:gd name="connsiteX13" fmla="*/ 1983943 w 1985548"/>
                    <a:gd name="connsiteY13" fmla="*/ 639755 h 1649351"/>
                    <a:gd name="connsiteX14" fmla="*/ 1983524 w 1985548"/>
                    <a:gd name="connsiteY14" fmla="*/ 1594621 h 1649351"/>
                    <a:gd name="connsiteX15" fmla="*/ 1926727 w 1985548"/>
                    <a:gd name="connsiteY15" fmla="*/ 1649351 h 1649351"/>
                    <a:gd name="connsiteX16" fmla="*/ 1632347 w 1985548"/>
                    <a:gd name="connsiteY16" fmla="*/ 1649351 h 1649351"/>
                    <a:gd name="connsiteX17" fmla="*/ 1579274 w 1985548"/>
                    <a:gd name="connsiteY17" fmla="*/ 1594621 h 1649351"/>
                    <a:gd name="connsiteX18" fmla="*/ 1579274 w 1985548"/>
                    <a:gd name="connsiteY18" fmla="*/ 792748 h 1649351"/>
                    <a:gd name="connsiteX19" fmla="*/ 1570987 w 1985548"/>
                    <a:gd name="connsiteY19" fmla="*/ 509150 h 1649351"/>
                    <a:gd name="connsiteX20" fmla="*/ 1397670 w 1985548"/>
                    <a:gd name="connsiteY20" fmla="*/ 378960 h 1649351"/>
                    <a:gd name="connsiteX21" fmla="*/ 1221457 w 1985548"/>
                    <a:gd name="connsiteY21" fmla="*/ 502931 h 1649351"/>
                    <a:gd name="connsiteX22" fmla="*/ 1194102 w 1985548"/>
                    <a:gd name="connsiteY22" fmla="*/ 792748 h 1649351"/>
                    <a:gd name="connsiteX23" fmla="*/ 1194102 w 1985548"/>
                    <a:gd name="connsiteY23" fmla="*/ 1594621 h 1649351"/>
                    <a:gd name="connsiteX24" fmla="*/ 1137295 w 1985548"/>
                    <a:gd name="connsiteY24" fmla="*/ 1649351 h 1649351"/>
                    <a:gd name="connsiteX25" fmla="*/ 842915 w 1985548"/>
                    <a:gd name="connsiteY25" fmla="*/ 1649351 h 1649351"/>
                    <a:gd name="connsiteX26" fmla="*/ 789842 w 1985548"/>
                    <a:gd name="connsiteY26" fmla="*/ 1594621 h 1649351"/>
                    <a:gd name="connsiteX27" fmla="*/ 789432 w 1985548"/>
                    <a:gd name="connsiteY27" fmla="*/ 792748 h 1649351"/>
                    <a:gd name="connsiteX28" fmla="*/ 607828 w 1985548"/>
                    <a:gd name="connsiteY28" fmla="*/ 375643 h 1649351"/>
                    <a:gd name="connsiteX29" fmla="*/ 404250 w 1985548"/>
                    <a:gd name="connsiteY29" fmla="*/ 792748 h 1649351"/>
                    <a:gd name="connsiteX30" fmla="*/ 404250 w 1985548"/>
                    <a:gd name="connsiteY30" fmla="*/ 1594621 h 1649351"/>
                    <a:gd name="connsiteX31" fmla="*/ 347453 w 1985548"/>
                    <a:gd name="connsiteY3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985548" h="1649351">
                      <a:moveTo>
                        <a:pt x="347453" y="1649351"/>
                      </a:moveTo>
                      <a:lnTo>
                        <a:pt x="52654" y="1649351"/>
                      </a:lnTo>
                      <a:cubicBezTo>
                        <a:pt x="24460" y="1647275"/>
                        <a:pt x="2076" y="1626130"/>
                        <a:pt x="0" y="1599174"/>
                      </a:cubicBezTo>
                      <a:lnTo>
                        <a:pt x="0" y="86241"/>
                      </a:lnTo>
                      <a:cubicBezTo>
                        <a:pt x="0" y="55974"/>
                        <a:pt x="25289" y="31926"/>
                        <a:pt x="56798" y="31926"/>
                      </a:cubicBezTo>
                      <a:lnTo>
                        <a:pt x="331689" y="31926"/>
                      </a:lnTo>
                      <a:cubicBezTo>
                        <a:pt x="360302" y="33169"/>
                        <a:pt x="383105" y="55144"/>
                        <a:pt x="385181" y="82509"/>
                      </a:cubicBezTo>
                      <a:lnTo>
                        <a:pt x="385181" y="280281"/>
                      </a:lnTo>
                      <a:lnTo>
                        <a:pt x="390573" y="280281"/>
                      </a:lnTo>
                      <a:cubicBezTo>
                        <a:pt x="462296" y="89143"/>
                        <a:pt x="597046" y="0"/>
                        <a:pt x="778650" y="0"/>
                      </a:cubicBezTo>
                      <a:cubicBezTo>
                        <a:pt x="963158" y="0"/>
                        <a:pt x="1078421" y="89143"/>
                        <a:pt x="1161345" y="280281"/>
                      </a:cubicBezTo>
                      <a:cubicBezTo>
                        <a:pt x="1232659" y="89143"/>
                        <a:pt x="1394775" y="0"/>
                        <a:pt x="1568501" y="0"/>
                      </a:cubicBezTo>
                      <a:cubicBezTo>
                        <a:pt x="1692050" y="0"/>
                        <a:pt x="1827219" y="50998"/>
                        <a:pt x="1909724" y="165433"/>
                      </a:cubicBezTo>
                      <a:cubicBezTo>
                        <a:pt x="2003012" y="292720"/>
                        <a:pt x="1983943" y="477639"/>
                        <a:pt x="1983943" y="639755"/>
                      </a:cubicBezTo>
                      <a:lnTo>
                        <a:pt x="1983524" y="1594621"/>
                      </a:lnTo>
                      <a:cubicBezTo>
                        <a:pt x="1983524" y="1624882"/>
                        <a:pt x="1958235" y="1649351"/>
                        <a:pt x="1926727" y="1649351"/>
                      </a:cubicBezTo>
                      <a:lnTo>
                        <a:pt x="1632347" y="1649351"/>
                      </a:lnTo>
                      <a:cubicBezTo>
                        <a:pt x="1602915" y="1647275"/>
                        <a:pt x="1579274" y="1623643"/>
                        <a:pt x="1579274" y="1594621"/>
                      </a:cubicBezTo>
                      <a:lnTo>
                        <a:pt x="1579274" y="792748"/>
                      </a:lnTo>
                      <a:cubicBezTo>
                        <a:pt x="1579274" y="728897"/>
                        <a:pt x="1585084" y="569684"/>
                        <a:pt x="1570987" y="509150"/>
                      </a:cubicBezTo>
                      <a:cubicBezTo>
                        <a:pt x="1549013" y="407569"/>
                        <a:pt x="1483090" y="378960"/>
                        <a:pt x="1397670" y="378960"/>
                      </a:cubicBezTo>
                      <a:cubicBezTo>
                        <a:pt x="1326356" y="378960"/>
                        <a:pt x="1251728" y="426641"/>
                        <a:pt x="1221457" y="502931"/>
                      </a:cubicBezTo>
                      <a:cubicBezTo>
                        <a:pt x="1191197" y="579221"/>
                        <a:pt x="1194102" y="706922"/>
                        <a:pt x="1194102" y="792748"/>
                      </a:cubicBezTo>
                      <a:lnTo>
                        <a:pt x="1194102" y="1594621"/>
                      </a:lnTo>
                      <a:cubicBezTo>
                        <a:pt x="1194102" y="1624882"/>
                        <a:pt x="1168803" y="1649351"/>
                        <a:pt x="1137295" y="1649351"/>
                      </a:cubicBezTo>
                      <a:lnTo>
                        <a:pt x="842915" y="1649351"/>
                      </a:lnTo>
                      <a:cubicBezTo>
                        <a:pt x="813064" y="1647275"/>
                        <a:pt x="789842" y="1623643"/>
                        <a:pt x="789842" y="1594621"/>
                      </a:cubicBezTo>
                      <a:lnTo>
                        <a:pt x="789432" y="792748"/>
                      </a:lnTo>
                      <a:cubicBezTo>
                        <a:pt x="789432" y="623999"/>
                        <a:pt x="817207" y="375643"/>
                        <a:pt x="607828" y="375643"/>
                      </a:cubicBezTo>
                      <a:cubicBezTo>
                        <a:pt x="395964" y="375643"/>
                        <a:pt x="404250" y="617780"/>
                        <a:pt x="404250" y="792748"/>
                      </a:cubicBezTo>
                      <a:lnTo>
                        <a:pt x="404250" y="1594621"/>
                      </a:lnTo>
                      <a:cubicBezTo>
                        <a:pt x="404250" y="1624882"/>
                        <a:pt x="378962" y="1649351"/>
                        <a:pt x="34745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7B6744-21E5-41AC-8EC5-3D19511B590B}"/>
                    </a:ext>
                  </a:extLst>
                </p:cNvPr>
                <p:cNvSpPr/>
                <p:nvPr/>
              </p:nvSpPr>
              <p:spPr>
                <a:xfrm>
                  <a:off x="6390253" y="3223266"/>
                  <a:ext cx="195284" cy="245406"/>
                </a:xfrm>
                <a:custGeom>
                  <a:avLst/>
                  <a:gdLst>
                    <a:gd name="connsiteX0" fmla="*/ 663388 w 1337557"/>
                    <a:gd name="connsiteY0" fmla="*/ 0 h 1680860"/>
                    <a:gd name="connsiteX1" fmla="*/ 1337558 w 1337557"/>
                    <a:gd name="connsiteY1" fmla="*/ 853282 h 1680860"/>
                    <a:gd name="connsiteX2" fmla="*/ 663388 w 1337557"/>
                    <a:gd name="connsiteY2" fmla="*/ 1680860 h 1680860"/>
                    <a:gd name="connsiteX3" fmla="*/ 0 w 1337557"/>
                    <a:gd name="connsiteY3" fmla="*/ 837112 h 1680860"/>
                    <a:gd name="connsiteX4" fmla="*/ 663388 w 1337557"/>
                    <a:gd name="connsiteY4" fmla="*/ 0 h 1680860"/>
                    <a:gd name="connsiteX5" fmla="*/ 665874 w 1337557"/>
                    <a:gd name="connsiteY5" fmla="*/ 308890 h 1680860"/>
                    <a:gd name="connsiteX6" fmla="*/ 434931 w 1337557"/>
                    <a:gd name="connsiteY6" fmla="*/ 789432 h 1680860"/>
                    <a:gd name="connsiteX7" fmla="*/ 663388 w 1337557"/>
                    <a:gd name="connsiteY7" fmla="*/ 1369069 h 1680860"/>
                    <a:gd name="connsiteX8" fmla="*/ 902618 w 1337557"/>
                    <a:gd name="connsiteY8" fmla="*/ 856599 h 1680860"/>
                    <a:gd name="connsiteX9" fmla="*/ 858670 w 1337557"/>
                    <a:gd name="connsiteY9" fmla="*/ 455250 h 1680860"/>
                    <a:gd name="connsiteX10" fmla="*/ 665874 w 1337557"/>
                    <a:gd name="connsiteY10" fmla="*/ 308890 h 168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37557" h="1680860">
                      <a:moveTo>
                        <a:pt x="663388" y="0"/>
                      </a:moveTo>
                      <a:cubicBezTo>
                        <a:pt x="1100804" y="0"/>
                        <a:pt x="1337558" y="375643"/>
                        <a:pt x="1337558" y="853282"/>
                      </a:cubicBezTo>
                      <a:cubicBezTo>
                        <a:pt x="1337558" y="1314748"/>
                        <a:pt x="1075935" y="1680860"/>
                        <a:pt x="663388" y="1680860"/>
                      </a:cubicBezTo>
                      <a:cubicBezTo>
                        <a:pt x="233839" y="1680860"/>
                        <a:pt x="0" y="1305213"/>
                        <a:pt x="0" y="837112"/>
                      </a:cubicBezTo>
                      <a:cubicBezTo>
                        <a:pt x="0" y="366107"/>
                        <a:pt x="236744" y="0"/>
                        <a:pt x="663388" y="0"/>
                      </a:cubicBezTo>
                      <a:moveTo>
                        <a:pt x="665874" y="308890"/>
                      </a:moveTo>
                      <a:cubicBezTo>
                        <a:pt x="448618" y="308890"/>
                        <a:pt x="434931" y="604927"/>
                        <a:pt x="434931" y="789432"/>
                      </a:cubicBezTo>
                      <a:cubicBezTo>
                        <a:pt x="434931" y="974353"/>
                        <a:pt x="432035" y="1369069"/>
                        <a:pt x="663388" y="1369069"/>
                      </a:cubicBezTo>
                      <a:cubicBezTo>
                        <a:pt x="891845" y="1369069"/>
                        <a:pt x="902618" y="1050639"/>
                        <a:pt x="902618" y="856599"/>
                      </a:cubicBezTo>
                      <a:cubicBezTo>
                        <a:pt x="902618" y="728897"/>
                        <a:pt x="897227" y="576318"/>
                        <a:pt x="858670" y="455250"/>
                      </a:cubicBezTo>
                      <a:cubicBezTo>
                        <a:pt x="825504" y="349938"/>
                        <a:pt x="759581" y="308890"/>
                        <a:pt x="665874" y="30889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A2CCE3B-A13E-42EB-BAA0-8F5EE9726C7B}"/>
                    </a:ext>
                  </a:extLst>
                </p:cNvPr>
                <p:cNvSpPr/>
                <p:nvPr/>
              </p:nvSpPr>
              <p:spPr>
                <a:xfrm>
                  <a:off x="6617680" y="3223266"/>
                  <a:ext cx="176820" cy="240806"/>
                </a:xfrm>
                <a:custGeom>
                  <a:avLst/>
                  <a:gdLst>
                    <a:gd name="connsiteX0" fmla="*/ 347033 w 1211094"/>
                    <a:gd name="connsiteY0" fmla="*/ 1649351 h 1649351"/>
                    <a:gd name="connsiteX1" fmla="*/ 53483 w 1211094"/>
                    <a:gd name="connsiteY1" fmla="*/ 1649351 h 1649351"/>
                    <a:gd name="connsiteX2" fmla="*/ 409 w 1211094"/>
                    <a:gd name="connsiteY2" fmla="*/ 1594621 h 1649351"/>
                    <a:gd name="connsiteX3" fmla="*/ 0 w 1211094"/>
                    <a:gd name="connsiteY3" fmla="*/ 81265 h 1649351"/>
                    <a:gd name="connsiteX4" fmla="*/ 56798 w 1211094"/>
                    <a:gd name="connsiteY4" fmla="*/ 31926 h 1649351"/>
                    <a:gd name="connsiteX5" fmla="*/ 330032 w 1211094"/>
                    <a:gd name="connsiteY5" fmla="*/ 31926 h 1649351"/>
                    <a:gd name="connsiteX6" fmla="*/ 382686 w 1211094"/>
                    <a:gd name="connsiteY6" fmla="*/ 74217 h 1649351"/>
                    <a:gd name="connsiteX7" fmla="*/ 382686 w 1211094"/>
                    <a:gd name="connsiteY7" fmla="*/ 305573 h 1649351"/>
                    <a:gd name="connsiteX8" fmla="*/ 388077 w 1211094"/>
                    <a:gd name="connsiteY8" fmla="*/ 305573 h 1649351"/>
                    <a:gd name="connsiteX9" fmla="*/ 789841 w 1211094"/>
                    <a:gd name="connsiteY9" fmla="*/ 0 h 1649351"/>
                    <a:gd name="connsiteX10" fmla="*/ 1133980 w 1211094"/>
                    <a:gd name="connsiteY10" fmla="*/ 178286 h 1649351"/>
                    <a:gd name="connsiteX11" fmla="*/ 1211094 w 1211094"/>
                    <a:gd name="connsiteY11" fmla="*/ 649290 h 1649351"/>
                    <a:gd name="connsiteX12" fmla="*/ 1211094 w 1211094"/>
                    <a:gd name="connsiteY12" fmla="*/ 1601669 h 1649351"/>
                    <a:gd name="connsiteX13" fmla="*/ 1154287 w 1211094"/>
                    <a:gd name="connsiteY13" fmla="*/ 1649351 h 1649351"/>
                    <a:gd name="connsiteX14" fmla="*/ 858669 w 1211094"/>
                    <a:gd name="connsiteY14" fmla="*/ 1649351 h 1649351"/>
                    <a:gd name="connsiteX15" fmla="*/ 806425 w 1211094"/>
                    <a:gd name="connsiteY15" fmla="*/ 1601669 h 1649351"/>
                    <a:gd name="connsiteX16" fmla="*/ 806425 w 1211094"/>
                    <a:gd name="connsiteY16" fmla="*/ 779895 h 1649351"/>
                    <a:gd name="connsiteX17" fmla="*/ 621925 w 1211094"/>
                    <a:gd name="connsiteY17" fmla="*/ 372326 h 1649351"/>
                    <a:gd name="connsiteX18" fmla="*/ 451514 w 1211094"/>
                    <a:gd name="connsiteY18" fmla="*/ 493395 h 1649351"/>
                    <a:gd name="connsiteX19" fmla="*/ 404660 w 1211094"/>
                    <a:gd name="connsiteY19" fmla="*/ 779895 h 1649351"/>
                    <a:gd name="connsiteX20" fmla="*/ 404660 w 1211094"/>
                    <a:gd name="connsiteY20" fmla="*/ 1594621 h 1649351"/>
                    <a:gd name="connsiteX21" fmla="*/ 347033 w 1211094"/>
                    <a:gd name="connsiteY21" fmla="*/ 1649351 h 1649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11094" h="1649351">
                      <a:moveTo>
                        <a:pt x="347033" y="1649351"/>
                      </a:moveTo>
                      <a:lnTo>
                        <a:pt x="53483" y="1649351"/>
                      </a:lnTo>
                      <a:cubicBezTo>
                        <a:pt x="24041" y="1647275"/>
                        <a:pt x="409" y="1623643"/>
                        <a:pt x="409" y="1594621"/>
                      </a:cubicBezTo>
                      <a:lnTo>
                        <a:pt x="0" y="81265"/>
                      </a:lnTo>
                      <a:cubicBezTo>
                        <a:pt x="2486" y="53486"/>
                        <a:pt x="26946" y="31926"/>
                        <a:pt x="56798" y="31926"/>
                      </a:cubicBezTo>
                      <a:lnTo>
                        <a:pt x="330032" y="31926"/>
                      </a:lnTo>
                      <a:cubicBezTo>
                        <a:pt x="355739" y="33169"/>
                        <a:pt x="376885" y="50583"/>
                        <a:pt x="382686" y="74217"/>
                      </a:cubicBezTo>
                      <a:lnTo>
                        <a:pt x="382686" y="305573"/>
                      </a:lnTo>
                      <a:lnTo>
                        <a:pt x="388077" y="305573"/>
                      </a:lnTo>
                      <a:cubicBezTo>
                        <a:pt x="470592" y="98679"/>
                        <a:pt x="586264" y="0"/>
                        <a:pt x="789841" y="0"/>
                      </a:cubicBezTo>
                      <a:cubicBezTo>
                        <a:pt x="922105" y="0"/>
                        <a:pt x="1051055" y="47681"/>
                        <a:pt x="1133980" y="178286"/>
                      </a:cubicBezTo>
                      <a:cubicBezTo>
                        <a:pt x="1211094" y="299353"/>
                        <a:pt x="1211094" y="502931"/>
                        <a:pt x="1211094" y="649290"/>
                      </a:cubicBezTo>
                      <a:lnTo>
                        <a:pt x="1211094" y="1601669"/>
                      </a:lnTo>
                      <a:cubicBezTo>
                        <a:pt x="1207779" y="1628206"/>
                        <a:pt x="1183319" y="1649351"/>
                        <a:pt x="1154287" y="1649351"/>
                      </a:cubicBezTo>
                      <a:lnTo>
                        <a:pt x="858669" y="1649351"/>
                      </a:lnTo>
                      <a:cubicBezTo>
                        <a:pt x="831723" y="1647275"/>
                        <a:pt x="809330" y="1627377"/>
                        <a:pt x="806425" y="1601669"/>
                      </a:cubicBezTo>
                      <a:lnTo>
                        <a:pt x="806425" y="779895"/>
                      </a:lnTo>
                      <a:cubicBezTo>
                        <a:pt x="806425" y="614463"/>
                        <a:pt x="825503" y="372326"/>
                        <a:pt x="621925" y="372326"/>
                      </a:cubicBezTo>
                      <a:cubicBezTo>
                        <a:pt x="550193" y="372326"/>
                        <a:pt x="484270" y="420422"/>
                        <a:pt x="451514" y="493395"/>
                      </a:cubicBezTo>
                      <a:cubicBezTo>
                        <a:pt x="410051" y="585855"/>
                        <a:pt x="404660" y="677899"/>
                        <a:pt x="404660" y="779895"/>
                      </a:cubicBezTo>
                      <a:lnTo>
                        <a:pt x="404660" y="1594621"/>
                      </a:lnTo>
                      <a:cubicBezTo>
                        <a:pt x="404250" y="1624882"/>
                        <a:pt x="378543" y="1649351"/>
                        <a:pt x="347033" y="164935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065F0CD-2381-46D2-ABA5-563D7AFC9217}"/>
                    </a:ext>
                  </a:extLst>
                </p:cNvPr>
                <p:cNvSpPr/>
                <p:nvPr/>
              </p:nvSpPr>
              <p:spPr>
                <a:xfrm>
                  <a:off x="5968087" y="3221147"/>
                  <a:ext cx="205705" cy="245950"/>
                </a:xfrm>
                <a:custGeom>
                  <a:avLst/>
                  <a:gdLst>
                    <a:gd name="connsiteX0" fmla="*/ 868623 w 1408938"/>
                    <a:gd name="connsiteY0" fmla="*/ 941181 h 1684589"/>
                    <a:gd name="connsiteX1" fmla="*/ 813483 w 1408938"/>
                    <a:gd name="connsiteY1" fmla="*/ 1253802 h 1684589"/>
                    <a:gd name="connsiteX2" fmla="*/ 609486 w 1408938"/>
                    <a:gd name="connsiteY2" fmla="*/ 1387724 h 1684589"/>
                    <a:gd name="connsiteX3" fmla="*/ 429959 w 1408938"/>
                    <a:gd name="connsiteY3" fmla="*/ 1174192 h 1684589"/>
                    <a:gd name="connsiteX4" fmla="*/ 868623 w 1408938"/>
                    <a:gd name="connsiteY4" fmla="*/ 877330 h 1684589"/>
                    <a:gd name="connsiteX5" fmla="*/ 868623 w 1408938"/>
                    <a:gd name="connsiteY5" fmla="*/ 941181 h 1684589"/>
                    <a:gd name="connsiteX6" fmla="*/ 1165908 w 1408938"/>
                    <a:gd name="connsiteY6" fmla="*/ 1659710 h 1684589"/>
                    <a:gd name="connsiteX7" fmla="*/ 1096251 w 1408938"/>
                    <a:gd name="connsiteY7" fmla="*/ 1666759 h 1684589"/>
                    <a:gd name="connsiteX8" fmla="*/ 927087 w 1408938"/>
                    <a:gd name="connsiteY8" fmla="*/ 1470229 h 1684589"/>
                    <a:gd name="connsiteX9" fmla="*/ 441150 w 1408938"/>
                    <a:gd name="connsiteY9" fmla="*/ 1684590 h 1684589"/>
                    <a:gd name="connsiteX10" fmla="*/ 0 w 1408938"/>
                    <a:gd name="connsiteY10" fmla="*/ 1225199 h 1684589"/>
                    <a:gd name="connsiteX11" fmla="*/ 314277 w 1408938"/>
                    <a:gd name="connsiteY11" fmla="*/ 743409 h 1684589"/>
                    <a:gd name="connsiteX12" fmla="*/ 868623 w 1408938"/>
                    <a:gd name="connsiteY12" fmla="*/ 640998 h 1684589"/>
                    <a:gd name="connsiteX13" fmla="*/ 868623 w 1408938"/>
                    <a:gd name="connsiteY13" fmla="*/ 602853 h 1684589"/>
                    <a:gd name="connsiteX14" fmla="*/ 832552 w 1408938"/>
                    <a:gd name="connsiteY14" fmla="*/ 389326 h 1684589"/>
                    <a:gd name="connsiteX15" fmla="*/ 667122 w 1408938"/>
                    <a:gd name="connsiteY15" fmla="*/ 312622 h 1684589"/>
                    <a:gd name="connsiteX16" fmla="*/ 430378 w 1408938"/>
                    <a:gd name="connsiteY16" fmla="*/ 489663 h 1684589"/>
                    <a:gd name="connsiteX17" fmla="*/ 378962 w 1408938"/>
                    <a:gd name="connsiteY17" fmla="*/ 543563 h 1684589"/>
                    <a:gd name="connsiteX18" fmla="*/ 93288 w 1408938"/>
                    <a:gd name="connsiteY18" fmla="*/ 512881 h 1684589"/>
                    <a:gd name="connsiteX19" fmla="*/ 49339 w 1408938"/>
                    <a:gd name="connsiteY19" fmla="*/ 451104 h 1684589"/>
                    <a:gd name="connsiteX20" fmla="*/ 708584 w 1408938"/>
                    <a:gd name="connsiteY20" fmla="*/ 0 h 1684589"/>
                    <a:gd name="connsiteX21" fmla="*/ 1152640 w 1408938"/>
                    <a:gd name="connsiteY21" fmla="*/ 146774 h 1684589"/>
                    <a:gd name="connsiteX22" fmla="*/ 1282408 w 1408938"/>
                    <a:gd name="connsiteY22" fmla="*/ 653851 h 1684589"/>
                    <a:gd name="connsiteX23" fmla="*/ 1282408 w 1408938"/>
                    <a:gd name="connsiteY23" fmla="*/ 1113251 h 1684589"/>
                    <a:gd name="connsiteX24" fmla="*/ 1393527 w 1408938"/>
                    <a:gd name="connsiteY24" fmla="*/ 1386476 h 1684589"/>
                    <a:gd name="connsiteX25" fmla="*/ 1392288 w 1408938"/>
                    <a:gd name="connsiteY25" fmla="*/ 1464838 h 1684589"/>
                    <a:gd name="connsiteX26" fmla="*/ 1166317 w 1408938"/>
                    <a:gd name="connsiteY26" fmla="*/ 1660539 h 1684589"/>
                    <a:gd name="connsiteX27" fmla="*/ 1165908 w 1408938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8938" h="1684589">
                      <a:moveTo>
                        <a:pt x="868623" y="941181"/>
                      </a:moveTo>
                      <a:cubicBezTo>
                        <a:pt x="868623" y="1056025"/>
                        <a:pt x="871528" y="1151809"/>
                        <a:pt x="813483" y="1253802"/>
                      </a:cubicBezTo>
                      <a:cubicBezTo>
                        <a:pt x="766629" y="1336727"/>
                        <a:pt x="692001" y="1387724"/>
                        <a:pt x="609486" y="1387724"/>
                      </a:cubicBezTo>
                      <a:cubicBezTo>
                        <a:pt x="496300" y="1387724"/>
                        <a:pt x="429959" y="1301485"/>
                        <a:pt x="429959" y="1174192"/>
                      </a:cubicBezTo>
                      <a:cubicBezTo>
                        <a:pt x="429959" y="922938"/>
                        <a:pt x="655101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5" y="1678370"/>
                        <a:pt x="1096251" y="1666759"/>
                      </a:cubicBezTo>
                      <a:cubicBezTo>
                        <a:pt x="998401" y="1585501"/>
                        <a:pt x="980570" y="1547763"/>
                        <a:pt x="927087" y="1470229"/>
                      </a:cubicBezTo>
                      <a:cubicBezTo>
                        <a:pt x="765382" y="1635250"/>
                        <a:pt x="650539" y="1684590"/>
                        <a:pt x="441150" y="1684590"/>
                      </a:cubicBezTo>
                      <a:cubicBezTo>
                        <a:pt x="192796" y="1684590"/>
                        <a:pt x="0" y="1531599"/>
                        <a:pt x="0" y="1225199"/>
                      </a:cubicBezTo>
                      <a:cubicBezTo>
                        <a:pt x="0" y="985959"/>
                        <a:pt x="129359" y="823015"/>
                        <a:pt x="314277" y="743409"/>
                      </a:cubicBezTo>
                      <a:cubicBezTo>
                        <a:pt x="474326" y="672924"/>
                        <a:pt x="697802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4" y="449860"/>
                        <a:pt x="832552" y="389326"/>
                      </a:cubicBezTo>
                      <a:cubicBezTo>
                        <a:pt x="796900" y="335010"/>
                        <a:pt x="728072" y="312622"/>
                        <a:pt x="667122" y="312622"/>
                      </a:cubicBezTo>
                      <a:cubicBezTo>
                        <a:pt x="554755" y="312622"/>
                        <a:pt x="454838" y="370253"/>
                        <a:pt x="430378" y="489663"/>
                      </a:cubicBezTo>
                      <a:cubicBezTo>
                        <a:pt x="425396" y="516199"/>
                        <a:pt x="405908" y="542319"/>
                        <a:pt x="378962" y="543563"/>
                      </a:cubicBezTo>
                      <a:lnTo>
                        <a:pt x="93288" y="512881"/>
                      </a:lnTo>
                      <a:cubicBezTo>
                        <a:pt x="69247" y="507492"/>
                        <a:pt x="42291" y="488005"/>
                        <a:pt x="49339" y="451104"/>
                      </a:cubicBezTo>
                      <a:cubicBezTo>
                        <a:pt x="114853" y="104483"/>
                        <a:pt x="428301" y="0"/>
                        <a:pt x="708584" y="0"/>
                      </a:cubicBezTo>
                      <a:cubicBezTo>
                        <a:pt x="852040" y="0"/>
                        <a:pt x="1039444" y="38145"/>
                        <a:pt x="1152640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186" y="1413013"/>
                        <a:pt x="1416329" y="1444940"/>
                        <a:pt x="1392288" y="1464838"/>
                      </a:cubicBezTo>
                      <a:cubicBezTo>
                        <a:pt x="1332166" y="1515016"/>
                        <a:pt x="1225192" y="1608304"/>
                        <a:pt x="1166317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813DFD3-F937-493E-9E6B-4C050349B63A}"/>
                    </a:ext>
                  </a:extLst>
                </p:cNvPr>
                <p:cNvSpPr/>
                <p:nvPr/>
              </p:nvSpPr>
              <p:spPr>
                <a:xfrm>
                  <a:off x="5403848" y="3221147"/>
                  <a:ext cx="205759" cy="245950"/>
                </a:xfrm>
                <a:custGeom>
                  <a:avLst/>
                  <a:gdLst>
                    <a:gd name="connsiteX0" fmla="*/ 868623 w 1409309"/>
                    <a:gd name="connsiteY0" fmla="*/ 941181 h 1684589"/>
                    <a:gd name="connsiteX1" fmla="*/ 813479 w 1409309"/>
                    <a:gd name="connsiteY1" fmla="*/ 1253802 h 1684589"/>
                    <a:gd name="connsiteX2" fmla="*/ 609487 w 1409309"/>
                    <a:gd name="connsiteY2" fmla="*/ 1387724 h 1684589"/>
                    <a:gd name="connsiteX3" fmla="*/ 430373 w 1409309"/>
                    <a:gd name="connsiteY3" fmla="*/ 1174192 h 1684589"/>
                    <a:gd name="connsiteX4" fmla="*/ 868623 w 1409309"/>
                    <a:gd name="connsiteY4" fmla="*/ 877330 h 1684589"/>
                    <a:gd name="connsiteX5" fmla="*/ 868623 w 1409309"/>
                    <a:gd name="connsiteY5" fmla="*/ 941181 h 1684589"/>
                    <a:gd name="connsiteX6" fmla="*/ 1165908 w 1409309"/>
                    <a:gd name="connsiteY6" fmla="*/ 1659710 h 1684589"/>
                    <a:gd name="connsiteX7" fmla="*/ 1096251 w 1409309"/>
                    <a:gd name="connsiteY7" fmla="*/ 1666759 h 1684589"/>
                    <a:gd name="connsiteX8" fmla="*/ 927084 w 1409309"/>
                    <a:gd name="connsiteY8" fmla="*/ 1470229 h 1684589"/>
                    <a:gd name="connsiteX9" fmla="*/ 441152 w 1409309"/>
                    <a:gd name="connsiteY9" fmla="*/ 1684590 h 1684589"/>
                    <a:gd name="connsiteX10" fmla="*/ 0 w 1409309"/>
                    <a:gd name="connsiteY10" fmla="*/ 1225199 h 1684589"/>
                    <a:gd name="connsiteX11" fmla="*/ 314279 w 1409309"/>
                    <a:gd name="connsiteY11" fmla="*/ 743409 h 1684589"/>
                    <a:gd name="connsiteX12" fmla="*/ 868623 w 1409309"/>
                    <a:gd name="connsiteY12" fmla="*/ 640998 h 1684589"/>
                    <a:gd name="connsiteX13" fmla="*/ 868623 w 1409309"/>
                    <a:gd name="connsiteY13" fmla="*/ 602853 h 1684589"/>
                    <a:gd name="connsiteX14" fmla="*/ 832966 w 1409309"/>
                    <a:gd name="connsiteY14" fmla="*/ 389326 h 1684589"/>
                    <a:gd name="connsiteX15" fmla="*/ 667534 w 1409309"/>
                    <a:gd name="connsiteY15" fmla="*/ 312622 h 1684589"/>
                    <a:gd name="connsiteX16" fmla="*/ 430373 w 1409309"/>
                    <a:gd name="connsiteY16" fmla="*/ 489663 h 1684589"/>
                    <a:gd name="connsiteX17" fmla="*/ 379375 w 1409309"/>
                    <a:gd name="connsiteY17" fmla="*/ 543563 h 1684589"/>
                    <a:gd name="connsiteX18" fmla="*/ 93289 w 1409309"/>
                    <a:gd name="connsiteY18" fmla="*/ 512881 h 1684589"/>
                    <a:gd name="connsiteX19" fmla="*/ 49339 w 1409309"/>
                    <a:gd name="connsiteY19" fmla="*/ 451104 h 1684589"/>
                    <a:gd name="connsiteX20" fmla="*/ 708581 w 1409309"/>
                    <a:gd name="connsiteY20" fmla="*/ 0 h 1684589"/>
                    <a:gd name="connsiteX21" fmla="*/ 1152639 w 1409309"/>
                    <a:gd name="connsiteY21" fmla="*/ 146774 h 1684589"/>
                    <a:gd name="connsiteX22" fmla="*/ 1282408 w 1409309"/>
                    <a:gd name="connsiteY22" fmla="*/ 653851 h 1684589"/>
                    <a:gd name="connsiteX23" fmla="*/ 1282408 w 1409309"/>
                    <a:gd name="connsiteY23" fmla="*/ 1113251 h 1684589"/>
                    <a:gd name="connsiteX24" fmla="*/ 1393527 w 1409309"/>
                    <a:gd name="connsiteY24" fmla="*/ 1386476 h 1684589"/>
                    <a:gd name="connsiteX25" fmla="*/ 1392698 w 1409309"/>
                    <a:gd name="connsiteY25" fmla="*/ 1464838 h 1684589"/>
                    <a:gd name="connsiteX26" fmla="*/ 1166736 w 1409309"/>
                    <a:gd name="connsiteY26" fmla="*/ 1660539 h 1684589"/>
                    <a:gd name="connsiteX27" fmla="*/ 1165908 w 1409309"/>
                    <a:gd name="connsiteY27" fmla="*/ 1659710 h 1684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409309" h="1684589">
                      <a:moveTo>
                        <a:pt x="868623" y="941181"/>
                      </a:moveTo>
                      <a:cubicBezTo>
                        <a:pt x="868623" y="1056025"/>
                        <a:pt x="871525" y="1151809"/>
                        <a:pt x="813479" y="1253802"/>
                      </a:cubicBezTo>
                      <a:cubicBezTo>
                        <a:pt x="766627" y="1336727"/>
                        <a:pt x="692410" y="1387724"/>
                        <a:pt x="609487" y="1387724"/>
                      </a:cubicBezTo>
                      <a:cubicBezTo>
                        <a:pt x="496296" y="1387724"/>
                        <a:pt x="430373" y="1301485"/>
                        <a:pt x="430373" y="1174192"/>
                      </a:cubicBezTo>
                      <a:cubicBezTo>
                        <a:pt x="430373" y="922938"/>
                        <a:pt x="655510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6" y="1678370"/>
                        <a:pt x="1096251" y="1666759"/>
                      </a:cubicBezTo>
                      <a:cubicBezTo>
                        <a:pt x="998401" y="1585501"/>
                        <a:pt x="980980" y="1547763"/>
                        <a:pt x="927084" y="1470229"/>
                      </a:cubicBezTo>
                      <a:cubicBezTo>
                        <a:pt x="765383" y="1635250"/>
                        <a:pt x="650949" y="1684590"/>
                        <a:pt x="441152" y="1684590"/>
                      </a:cubicBezTo>
                      <a:cubicBezTo>
                        <a:pt x="193211" y="1684590"/>
                        <a:pt x="0" y="1531599"/>
                        <a:pt x="0" y="1225199"/>
                      </a:cubicBezTo>
                      <a:cubicBezTo>
                        <a:pt x="0" y="985959"/>
                        <a:pt x="129775" y="823015"/>
                        <a:pt x="314279" y="743409"/>
                      </a:cubicBezTo>
                      <a:cubicBezTo>
                        <a:pt x="474322" y="672924"/>
                        <a:pt x="697801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3" y="449860"/>
                        <a:pt x="832966" y="389326"/>
                      </a:cubicBezTo>
                      <a:cubicBezTo>
                        <a:pt x="796894" y="335010"/>
                        <a:pt x="728068" y="312622"/>
                        <a:pt x="667534" y="312622"/>
                      </a:cubicBezTo>
                      <a:cubicBezTo>
                        <a:pt x="555172" y="312622"/>
                        <a:pt x="454835" y="370253"/>
                        <a:pt x="430373" y="489663"/>
                      </a:cubicBezTo>
                      <a:cubicBezTo>
                        <a:pt x="425397" y="516199"/>
                        <a:pt x="405910" y="542319"/>
                        <a:pt x="379375" y="543563"/>
                      </a:cubicBezTo>
                      <a:lnTo>
                        <a:pt x="93289" y="512881"/>
                      </a:lnTo>
                      <a:cubicBezTo>
                        <a:pt x="69241" y="507492"/>
                        <a:pt x="42705" y="488005"/>
                        <a:pt x="49339" y="451104"/>
                      </a:cubicBezTo>
                      <a:cubicBezTo>
                        <a:pt x="115264" y="104483"/>
                        <a:pt x="428299" y="0"/>
                        <a:pt x="708581" y="0"/>
                      </a:cubicBezTo>
                      <a:cubicBezTo>
                        <a:pt x="852038" y="0"/>
                        <a:pt x="1039444" y="38145"/>
                        <a:pt x="1152639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605" y="1413013"/>
                        <a:pt x="1416749" y="1444940"/>
                        <a:pt x="1392698" y="1464838"/>
                      </a:cubicBezTo>
                      <a:cubicBezTo>
                        <a:pt x="1332576" y="1515016"/>
                        <a:pt x="1225610" y="1608304"/>
                        <a:pt x="1166736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2A75E8-97A1-4DE6-80C5-FBCC31EC103C}"/>
                </a:ext>
              </a:extLst>
            </p:cNvPr>
            <p:cNvGrpSpPr/>
            <p:nvPr/>
          </p:nvGrpSpPr>
          <p:grpSpPr>
            <a:xfrm>
              <a:off x="3171644" y="2952473"/>
              <a:ext cx="1112211" cy="1112211"/>
              <a:chOff x="1580048" y="2799248"/>
              <a:chExt cx="1259505" cy="125950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E5A7BA3-2916-4127-B372-EE0B2B727977}"/>
                  </a:ext>
                </a:extLst>
              </p:cNvPr>
              <p:cNvSpPr/>
              <p:nvPr/>
            </p:nvSpPr>
            <p:spPr>
              <a:xfrm>
                <a:off x="1580048" y="2799248"/>
                <a:ext cx="1259505" cy="1259505"/>
              </a:xfrm>
              <a:prstGeom prst="ellipse">
                <a:avLst/>
              </a:prstGeom>
              <a:solidFill>
                <a:srgbClr val="644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9" name="Picture 28" descr="A picture containing qr code&#10;&#10;Description automatically generated">
                <a:extLst>
                  <a:ext uri="{FF2B5EF4-FFF2-40B4-BE49-F238E27FC236}">
                    <a16:creationId xmlns:a16="http://schemas.microsoft.com/office/drawing/2014/main" id="{3F2EBE11-7757-4E19-B7E0-7EFE979A7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3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312" y="3159548"/>
                <a:ext cx="764978" cy="440902"/>
              </a:xfrm>
              <a:prstGeom prst="rect">
                <a:avLst/>
              </a:prstGeom>
              <a:noFill/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4C56EF6-3B4A-4BBE-9B90-948ABA906DF7}"/>
                </a:ext>
              </a:extLst>
            </p:cNvPr>
            <p:cNvGrpSpPr/>
            <p:nvPr/>
          </p:nvGrpSpPr>
          <p:grpSpPr>
            <a:xfrm>
              <a:off x="10535277" y="2952473"/>
              <a:ext cx="1112211" cy="1112211"/>
              <a:chOff x="9606450" y="2005498"/>
              <a:chExt cx="1259505" cy="125950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F789C1D-A5A3-4681-B50C-8375402A8A43}"/>
                  </a:ext>
                </a:extLst>
              </p:cNvPr>
              <p:cNvSpPr/>
              <p:nvPr/>
            </p:nvSpPr>
            <p:spPr>
              <a:xfrm>
                <a:off x="9606450" y="2005498"/>
                <a:ext cx="1259505" cy="1259505"/>
              </a:xfrm>
              <a:prstGeom prst="ellipse">
                <a:avLst/>
              </a:prstGeom>
              <a:solidFill>
                <a:srgbClr val="252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2" name="Picture 31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AD9F4501-3884-4D14-ADFF-68C6A2C9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2062" y="2435323"/>
                <a:ext cx="668279" cy="399853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928B2E-872F-4E65-8C8B-1B495BD5BE88}"/>
                </a:ext>
              </a:extLst>
            </p:cNvPr>
            <p:cNvGrpSpPr/>
            <p:nvPr/>
          </p:nvGrpSpPr>
          <p:grpSpPr>
            <a:xfrm>
              <a:off x="9043284" y="1497847"/>
              <a:ext cx="1112211" cy="1112211"/>
              <a:chOff x="6723550" y="608498"/>
              <a:chExt cx="1259505" cy="125950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41480EB-801B-4539-8F97-B4ECC09FB888}"/>
                  </a:ext>
                </a:extLst>
              </p:cNvPr>
              <p:cNvSpPr/>
              <p:nvPr/>
            </p:nvSpPr>
            <p:spPr>
              <a:xfrm>
                <a:off x="6723550" y="608498"/>
                <a:ext cx="1259505" cy="1259505"/>
              </a:xfrm>
              <a:prstGeom prst="ellipse">
                <a:avLst/>
              </a:prstGeom>
              <a:solidFill>
                <a:srgbClr val="F6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4" name="Picture 33" descr="Logo&#10;&#10;Description automatically generated">
                <a:extLst>
                  <a:ext uri="{FF2B5EF4-FFF2-40B4-BE49-F238E27FC236}">
                    <a16:creationId xmlns:a16="http://schemas.microsoft.com/office/drawing/2014/main" id="{96EB6DF4-493D-44DD-AC62-D97853D77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734" y="1038107"/>
                <a:ext cx="793135" cy="400286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38C2531-48B2-40EA-8CEC-00FD4990326E}"/>
                </a:ext>
              </a:extLst>
            </p:cNvPr>
            <p:cNvGrpSpPr/>
            <p:nvPr/>
          </p:nvGrpSpPr>
          <p:grpSpPr>
            <a:xfrm>
              <a:off x="4710192" y="1497847"/>
              <a:ext cx="1112211" cy="1112211"/>
              <a:chOff x="3446948" y="894248"/>
              <a:chExt cx="1259505" cy="125950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C8A2E6D-B757-4B23-BC97-989B9130ADAA}"/>
                  </a:ext>
                </a:extLst>
              </p:cNvPr>
              <p:cNvSpPr/>
              <p:nvPr/>
            </p:nvSpPr>
            <p:spPr>
              <a:xfrm>
                <a:off x="3446948" y="894248"/>
                <a:ext cx="1259505" cy="1259505"/>
              </a:xfrm>
              <a:prstGeom prst="ellipse">
                <a:avLst/>
              </a:prstGeom>
              <a:solidFill>
                <a:srgbClr val="00AA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6" name="Picture 35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F2C40706-3C8A-479B-ADE1-5B4E91C7E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1900" y="1217648"/>
                <a:ext cx="609600" cy="612704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E8BA7C-622A-456F-8D4E-77680311B7DC}"/>
                </a:ext>
              </a:extLst>
            </p:cNvPr>
            <p:cNvGrpSpPr/>
            <p:nvPr/>
          </p:nvGrpSpPr>
          <p:grpSpPr>
            <a:xfrm>
              <a:off x="4671986" y="4172673"/>
              <a:ext cx="1188619" cy="1112211"/>
              <a:chOff x="2298783" y="4989998"/>
              <a:chExt cx="1346033" cy="125950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252D4A8-B35C-4710-AD4B-713AA9FF891C}"/>
                  </a:ext>
                </a:extLst>
              </p:cNvPr>
              <p:cNvSpPr/>
              <p:nvPr/>
            </p:nvSpPr>
            <p:spPr>
              <a:xfrm>
                <a:off x="2342048" y="4989998"/>
                <a:ext cx="1259505" cy="1259505"/>
              </a:xfrm>
              <a:prstGeom prst="ellipse">
                <a:avLst/>
              </a:prstGeom>
              <a:solidFill>
                <a:srgbClr val="05A0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8" name="Picture 37" descr="Logo&#10;&#10;Description automatically generated">
                <a:extLst>
                  <a:ext uri="{FF2B5EF4-FFF2-40B4-BE49-F238E27FC236}">
                    <a16:creationId xmlns:a16="http://schemas.microsoft.com/office/drawing/2014/main" id="{9EB0B2E0-B2AA-455A-8E28-6FB6975B4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221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8783" y="5181011"/>
                <a:ext cx="1346033" cy="914501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D9CEAB5-0B00-4F0E-980E-590CDFC025EE}"/>
                </a:ext>
              </a:extLst>
            </p:cNvPr>
            <p:cNvGrpSpPr/>
            <p:nvPr/>
          </p:nvGrpSpPr>
          <p:grpSpPr>
            <a:xfrm>
              <a:off x="9043283" y="4172672"/>
              <a:ext cx="1112211" cy="1112211"/>
              <a:chOff x="5645663" y="5353291"/>
              <a:chExt cx="1259505" cy="125950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F06FB1-6EFC-4CEC-B18B-2387571FC557}"/>
                  </a:ext>
                </a:extLst>
              </p:cNvPr>
              <p:cNvSpPr/>
              <p:nvPr/>
            </p:nvSpPr>
            <p:spPr>
              <a:xfrm>
                <a:off x="5645663" y="5353291"/>
                <a:ext cx="1259505" cy="1259505"/>
              </a:xfrm>
              <a:prstGeom prst="ellipse">
                <a:avLst/>
              </a:prstGeom>
              <a:solidFill>
                <a:srgbClr val="00AA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2" name="Picture 41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B3D7BBBF-6FE8-4C1E-B98D-885D166C3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560" y="5638262"/>
                <a:ext cx="743488" cy="743488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38021C-912E-42FA-ABA5-08C1C2859DC8}"/>
                </a:ext>
              </a:extLst>
            </p:cNvPr>
            <p:cNvGrpSpPr/>
            <p:nvPr/>
          </p:nvGrpSpPr>
          <p:grpSpPr>
            <a:xfrm>
              <a:off x="6853460" y="5269539"/>
              <a:ext cx="1112211" cy="1112211"/>
              <a:chOff x="7853850" y="4533332"/>
              <a:chExt cx="1259505" cy="125950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D7DF78-A426-4A91-ABFE-41B08EAEE74E}"/>
                  </a:ext>
                </a:extLst>
              </p:cNvPr>
              <p:cNvSpPr/>
              <p:nvPr/>
            </p:nvSpPr>
            <p:spPr>
              <a:xfrm>
                <a:off x="7853850" y="4533332"/>
                <a:ext cx="1259505" cy="1259505"/>
              </a:xfrm>
              <a:prstGeom prst="ellipse">
                <a:avLst/>
              </a:prstGeom>
              <a:solidFill>
                <a:srgbClr val="E154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17B97E8-2179-46E4-A4B6-D6DA92A24995}"/>
                  </a:ext>
                </a:extLst>
              </p:cNvPr>
              <p:cNvGrpSpPr/>
              <p:nvPr/>
            </p:nvGrpSpPr>
            <p:grpSpPr>
              <a:xfrm>
                <a:off x="8095456" y="4905410"/>
                <a:ext cx="818518" cy="397915"/>
                <a:chOff x="9479667" y="4267517"/>
                <a:chExt cx="1444880" cy="702416"/>
              </a:xfrm>
              <a:solidFill>
                <a:schemeClr val="bg1"/>
              </a:solidFill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C0747E-24BE-44D2-A073-1E397D8704A7}"/>
                    </a:ext>
                  </a:extLst>
                </p:cNvPr>
                <p:cNvSpPr/>
                <p:nvPr/>
              </p:nvSpPr>
              <p:spPr>
                <a:xfrm>
                  <a:off x="9685966" y="4267517"/>
                  <a:ext cx="543988" cy="187062"/>
                </a:xfrm>
                <a:custGeom>
                  <a:avLst/>
                  <a:gdLst>
                    <a:gd name="connsiteX0" fmla="*/ 139450 w 543988"/>
                    <a:gd name="connsiteY0" fmla="*/ 28110 h 187062"/>
                    <a:gd name="connsiteX1" fmla="*/ 407475 w 543988"/>
                    <a:gd name="connsiteY1" fmla="*/ 31207 h 187062"/>
                    <a:gd name="connsiteX2" fmla="*/ 543988 w 543988"/>
                    <a:gd name="connsiteY2" fmla="*/ 158582 h 187062"/>
                    <a:gd name="connsiteX3" fmla="*/ 486265 w 543988"/>
                    <a:gd name="connsiteY3" fmla="*/ 187063 h 187062"/>
                    <a:gd name="connsiteX4" fmla="*/ 348327 w 543988"/>
                    <a:gd name="connsiteY4" fmla="*/ 63500 h 187062"/>
                    <a:gd name="connsiteX5" fmla="*/ 105300 w 543988"/>
                    <a:gd name="connsiteY5" fmla="*/ 68943 h 187062"/>
                    <a:gd name="connsiteX6" fmla="*/ 0 w 543988"/>
                    <a:gd name="connsiteY6" fmla="*/ 156636 h 187062"/>
                    <a:gd name="connsiteX7" fmla="*/ 139450 w 543988"/>
                    <a:gd name="connsiteY7" fmla="*/ 28110 h 187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988" h="187062">
                      <a:moveTo>
                        <a:pt x="139450" y="28110"/>
                      </a:moveTo>
                      <a:cubicBezTo>
                        <a:pt x="223112" y="-10996"/>
                        <a:pt x="324482" y="-8684"/>
                        <a:pt x="407475" y="31207"/>
                      </a:cubicBezTo>
                      <a:cubicBezTo>
                        <a:pt x="464882" y="58266"/>
                        <a:pt x="513144" y="103443"/>
                        <a:pt x="543988" y="158582"/>
                      </a:cubicBezTo>
                      <a:cubicBezTo>
                        <a:pt x="524786" y="168194"/>
                        <a:pt x="505503" y="177589"/>
                        <a:pt x="486265" y="187063"/>
                      </a:cubicBezTo>
                      <a:cubicBezTo>
                        <a:pt x="455641" y="132238"/>
                        <a:pt x="406499" y="88029"/>
                        <a:pt x="348327" y="63500"/>
                      </a:cubicBezTo>
                      <a:cubicBezTo>
                        <a:pt x="271682" y="30282"/>
                        <a:pt x="180169" y="31259"/>
                        <a:pt x="105300" y="68943"/>
                      </a:cubicBezTo>
                      <a:cubicBezTo>
                        <a:pt x="63430" y="88962"/>
                        <a:pt x="28699" y="120758"/>
                        <a:pt x="0" y="156636"/>
                      </a:cubicBezTo>
                      <a:cubicBezTo>
                        <a:pt x="32049" y="101140"/>
                        <a:pt x="80742" y="54951"/>
                        <a:pt x="139450" y="28110"/>
                      </a:cubicBezTo>
                      <a:close/>
                    </a:path>
                  </a:pathLst>
                </a:custGeom>
                <a:grpFill/>
                <a:ln w="8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9E0875C-363C-40BB-83C4-5FAD210C820A}"/>
                    </a:ext>
                  </a:extLst>
                </p:cNvPr>
                <p:cNvSpPr/>
                <p:nvPr/>
              </p:nvSpPr>
              <p:spPr>
                <a:xfrm>
                  <a:off x="9766400" y="4361072"/>
                  <a:ext cx="376137" cy="136329"/>
                </a:xfrm>
                <a:custGeom>
                  <a:avLst/>
                  <a:gdLst>
                    <a:gd name="connsiteX0" fmla="*/ 0 w 376137"/>
                    <a:gd name="connsiteY0" fmla="*/ 105641 h 136329"/>
                    <a:gd name="connsiteX1" fmla="*/ 188249 w 376137"/>
                    <a:gd name="connsiteY1" fmla="*/ 13 h 136329"/>
                    <a:gd name="connsiteX2" fmla="*/ 376138 w 376137"/>
                    <a:gd name="connsiteY2" fmla="*/ 108066 h 136329"/>
                    <a:gd name="connsiteX3" fmla="*/ 318731 w 376137"/>
                    <a:gd name="connsiteY3" fmla="*/ 136329 h 136329"/>
                    <a:gd name="connsiteX4" fmla="*/ 152305 w 376137"/>
                    <a:gd name="connsiteY4" fmla="*/ 39477 h 136329"/>
                    <a:gd name="connsiteX5" fmla="*/ 0 w 376137"/>
                    <a:gd name="connsiteY5" fmla="*/ 105641 h 136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6137" h="136329">
                      <a:moveTo>
                        <a:pt x="0" y="105641"/>
                      </a:moveTo>
                      <a:cubicBezTo>
                        <a:pt x="40666" y="43009"/>
                        <a:pt x="112132" y="-737"/>
                        <a:pt x="188249" y="13"/>
                      </a:cubicBezTo>
                      <a:cubicBezTo>
                        <a:pt x="264762" y="-877"/>
                        <a:pt x="337486" y="43332"/>
                        <a:pt x="376138" y="108066"/>
                      </a:cubicBezTo>
                      <a:cubicBezTo>
                        <a:pt x="357032" y="117513"/>
                        <a:pt x="337838" y="126847"/>
                        <a:pt x="318731" y="136329"/>
                      </a:cubicBezTo>
                      <a:cubicBezTo>
                        <a:pt x="284044" y="79202"/>
                        <a:pt x="220070" y="40009"/>
                        <a:pt x="152305" y="39477"/>
                      </a:cubicBezTo>
                      <a:cubicBezTo>
                        <a:pt x="94459" y="37165"/>
                        <a:pt x="39593" y="65157"/>
                        <a:pt x="0" y="105641"/>
                      </a:cubicBezTo>
                      <a:close/>
                    </a:path>
                  </a:pathLst>
                </a:custGeom>
                <a:grpFill/>
                <a:ln w="8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66BDF52-3F62-4C7A-94D9-4E1834D4278D}"/>
                    </a:ext>
                  </a:extLst>
                </p:cNvPr>
                <p:cNvSpPr/>
                <p:nvPr/>
              </p:nvSpPr>
              <p:spPr>
                <a:xfrm>
                  <a:off x="9598866" y="4433181"/>
                  <a:ext cx="710687" cy="226007"/>
                </a:xfrm>
                <a:custGeom>
                  <a:avLst/>
                  <a:gdLst>
                    <a:gd name="connsiteX0" fmla="*/ 0 w 710687"/>
                    <a:gd name="connsiteY0" fmla="*/ 0 h 226007"/>
                    <a:gd name="connsiteX1" fmla="*/ 355344 w 710687"/>
                    <a:gd name="connsiteY1" fmla="*/ 176312 h 226007"/>
                    <a:gd name="connsiteX2" fmla="*/ 710687 w 710687"/>
                    <a:gd name="connsiteY2" fmla="*/ 87 h 226007"/>
                    <a:gd name="connsiteX3" fmla="*/ 710634 w 710687"/>
                    <a:gd name="connsiteY3" fmla="*/ 49730 h 226007"/>
                    <a:gd name="connsiteX4" fmla="*/ 355291 w 710687"/>
                    <a:gd name="connsiteY4" fmla="*/ 226007 h 226007"/>
                    <a:gd name="connsiteX5" fmla="*/ 44 w 710687"/>
                    <a:gd name="connsiteY5" fmla="*/ 49730 h 226007"/>
                    <a:gd name="connsiteX6" fmla="*/ 0 w 710687"/>
                    <a:gd name="connsiteY6" fmla="*/ 0 h 226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0687" h="226007">
                      <a:moveTo>
                        <a:pt x="0" y="0"/>
                      </a:moveTo>
                      <a:cubicBezTo>
                        <a:pt x="118383" y="58899"/>
                        <a:pt x="236863" y="117579"/>
                        <a:pt x="355344" y="176312"/>
                      </a:cubicBezTo>
                      <a:cubicBezTo>
                        <a:pt x="473771" y="117588"/>
                        <a:pt x="592251" y="58907"/>
                        <a:pt x="710687" y="87"/>
                      </a:cubicBezTo>
                      <a:cubicBezTo>
                        <a:pt x="710599" y="16635"/>
                        <a:pt x="710582" y="33183"/>
                        <a:pt x="710634" y="49730"/>
                      </a:cubicBezTo>
                      <a:cubicBezTo>
                        <a:pt x="592154" y="108425"/>
                        <a:pt x="473706" y="167184"/>
                        <a:pt x="355291" y="226007"/>
                      </a:cubicBezTo>
                      <a:cubicBezTo>
                        <a:pt x="236896" y="167206"/>
                        <a:pt x="118481" y="108448"/>
                        <a:pt x="44" y="49730"/>
                      </a:cubicBezTo>
                      <a:cubicBezTo>
                        <a:pt x="44" y="33130"/>
                        <a:pt x="44" y="16565"/>
                        <a:pt x="0" y="0"/>
                      </a:cubicBezTo>
                      <a:close/>
                    </a:path>
                  </a:pathLst>
                </a:custGeom>
                <a:grpFill/>
                <a:ln w="8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9ED81D4-3846-4279-8E39-815CBB8322BB}"/>
                    </a:ext>
                  </a:extLst>
                </p:cNvPr>
                <p:cNvSpPr/>
                <p:nvPr/>
              </p:nvSpPr>
              <p:spPr>
                <a:xfrm>
                  <a:off x="9852963" y="4451047"/>
                  <a:ext cx="202660" cy="88922"/>
                </a:xfrm>
                <a:custGeom>
                  <a:avLst/>
                  <a:gdLst>
                    <a:gd name="connsiteX0" fmla="*/ 0 w 202660"/>
                    <a:gd name="connsiteY0" fmla="*/ 58575 h 88922"/>
                    <a:gd name="connsiteX1" fmla="*/ 92173 w 202660"/>
                    <a:gd name="connsiteY1" fmla="*/ 514 h 88922"/>
                    <a:gd name="connsiteX2" fmla="*/ 202660 w 202660"/>
                    <a:gd name="connsiteY2" fmla="*/ 60485 h 88922"/>
                    <a:gd name="connsiteX3" fmla="*/ 145341 w 202660"/>
                    <a:gd name="connsiteY3" fmla="*/ 88923 h 88922"/>
                    <a:gd name="connsiteX4" fmla="*/ 66059 w 202660"/>
                    <a:gd name="connsiteY4" fmla="*/ 38381 h 88922"/>
                    <a:gd name="connsiteX5" fmla="*/ 0 w 202660"/>
                    <a:gd name="connsiteY5" fmla="*/ 58575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660" h="88922">
                      <a:moveTo>
                        <a:pt x="0" y="58575"/>
                      </a:moveTo>
                      <a:cubicBezTo>
                        <a:pt x="21823" y="28681"/>
                        <a:pt x="53564" y="2817"/>
                        <a:pt x="92173" y="514"/>
                      </a:cubicBezTo>
                      <a:cubicBezTo>
                        <a:pt x="137305" y="-4136"/>
                        <a:pt x="179676" y="23325"/>
                        <a:pt x="202660" y="60485"/>
                      </a:cubicBezTo>
                      <a:cubicBezTo>
                        <a:pt x="183607" y="70054"/>
                        <a:pt x="164404" y="79397"/>
                        <a:pt x="145341" y="88923"/>
                      </a:cubicBezTo>
                      <a:cubicBezTo>
                        <a:pt x="127536" y="62125"/>
                        <a:pt x="99277" y="40291"/>
                        <a:pt x="66059" y="38381"/>
                      </a:cubicBezTo>
                      <a:cubicBezTo>
                        <a:pt x="42099" y="35633"/>
                        <a:pt x="19634" y="46136"/>
                        <a:pt x="0" y="58575"/>
                      </a:cubicBezTo>
                      <a:close/>
                    </a:path>
                  </a:pathLst>
                </a:custGeom>
                <a:grpFill/>
                <a:ln w="8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BE30EB9-A520-44BA-B956-083F95E4CC3E}"/>
                    </a:ext>
                  </a:extLst>
                </p:cNvPr>
                <p:cNvSpPr/>
                <p:nvPr/>
              </p:nvSpPr>
              <p:spPr>
                <a:xfrm>
                  <a:off x="9479667" y="4651032"/>
                  <a:ext cx="1444880" cy="318901"/>
                </a:xfrm>
                <a:custGeom>
                  <a:avLst/>
                  <a:gdLst>
                    <a:gd name="connsiteX0" fmla="*/ 1111786 w 1444880"/>
                    <a:gd name="connsiteY0" fmla="*/ 9 h 318901"/>
                    <a:gd name="connsiteX1" fmla="*/ 1186356 w 1444880"/>
                    <a:gd name="connsiteY1" fmla="*/ 9 h 318901"/>
                    <a:gd name="connsiteX2" fmla="*/ 1186356 w 1444880"/>
                    <a:gd name="connsiteY2" fmla="*/ 312366 h 318901"/>
                    <a:gd name="connsiteX3" fmla="*/ 1111786 w 1444880"/>
                    <a:gd name="connsiteY3" fmla="*/ 312366 h 318901"/>
                    <a:gd name="connsiteX4" fmla="*/ 1111786 w 1444880"/>
                    <a:gd name="connsiteY4" fmla="*/ 9 h 318901"/>
                    <a:gd name="connsiteX5" fmla="*/ 755203 w 1444880"/>
                    <a:gd name="connsiteY5" fmla="*/ 44 h 318901"/>
                    <a:gd name="connsiteX6" fmla="*/ 829834 w 1444880"/>
                    <a:gd name="connsiteY6" fmla="*/ 44 h 318901"/>
                    <a:gd name="connsiteX7" fmla="*/ 829834 w 1444880"/>
                    <a:gd name="connsiteY7" fmla="*/ 56561 h 318901"/>
                    <a:gd name="connsiteX8" fmla="*/ 755203 w 1444880"/>
                    <a:gd name="connsiteY8" fmla="*/ 56561 h 318901"/>
                    <a:gd name="connsiteX9" fmla="*/ 755203 w 1444880"/>
                    <a:gd name="connsiteY9" fmla="*/ 44 h 318901"/>
                    <a:gd name="connsiteX10" fmla="*/ 246420 w 1444880"/>
                    <a:gd name="connsiteY10" fmla="*/ 85382 h 318901"/>
                    <a:gd name="connsiteX11" fmla="*/ 321060 w 1444880"/>
                    <a:gd name="connsiteY11" fmla="*/ 85382 h 318901"/>
                    <a:gd name="connsiteX12" fmla="*/ 321201 w 1444880"/>
                    <a:gd name="connsiteY12" fmla="*/ 219753 h 318901"/>
                    <a:gd name="connsiteX13" fmla="*/ 345486 w 1444880"/>
                    <a:gd name="connsiteY13" fmla="*/ 256555 h 318901"/>
                    <a:gd name="connsiteX14" fmla="*/ 398479 w 1444880"/>
                    <a:gd name="connsiteY14" fmla="*/ 220337 h 318901"/>
                    <a:gd name="connsiteX15" fmla="*/ 399683 w 1444880"/>
                    <a:gd name="connsiteY15" fmla="*/ 85382 h 318901"/>
                    <a:gd name="connsiteX16" fmla="*/ 474367 w 1444880"/>
                    <a:gd name="connsiteY16" fmla="*/ 85382 h 318901"/>
                    <a:gd name="connsiteX17" fmla="*/ 474367 w 1444880"/>
                    <a:gd name="connsiteY17" fmla="*/ 312366 h 318901"/>
                    <a:gd name="connsiteX18" fmla="*/ 401873 w 1444880"/>
                    <a:gd name="connsiteY18" fmla="*/ 312366 h 318901"/>
                    <a:gd name="connsiteX19" fmla="*/ 402233 w 1444880"/>
                    <a:gd name="connsiteY19" fmla="*/ 280806 h 318901"/>
                    <a:gd name="connsiteX20" fmla="*/ 341037 w 1444880"/>
                    <a:gd name="connsiteY20" fmla="*/ 318053 h 318901"/>
                    <a:gd name="connsiteX21" fmla="*/ 267742 w 1444880"/>
                    <a:gd name="connsiteY21" fmla="*/ 296752 h 318901"/>
                    <a:gd name="connsiteX22" fmla="*/ 246578 w 1444880"/>
                    <a:gd name="connsiteY22" fmla="*/ 228546 h 318901"/>
                    <a:gd name="connsiteX23" fmla="*/ 246420 w 1444880"/>
                    <a:gd name="connsiteY23" fmla="*/ 85382 h 318901"/>
                    <a:gd name="connsiteX24" fmla="*/ 755203 w 1444880"/>
                    <a:gd name="connsiteY24" fmla="*/ 85382 h 318901"/>
                    <a:gd name="connsiteX25" fmla="*/ 829834 w 1444880"/>
                    <a:gd name="connsiteY25" fmla="*/ 85347 h 318901"/>
                    <a:gd name="connsiteX26" fmla="*/ 829834 w 1444880"/>
                    <a:gd name="connsiteY26" fmla="*/ 312401 h 318901"/>
                    <a:gd name="connsiteX27" fmla="*/ 755203 w 1444880"/>
                    <a:gd name="connsiteY27" fmla="*/ 312349 h 318901"/>
                    <a:gd name="connsiteX28" fmla="*/ 755203 w 1444880"/>
                    <a:gd name="connsiteY28" fmla="*/ 85382 h 318901"/>
                    <a:gd name="connsiteX29" fmla="*/ 1444840 w 1444880"/>
                    <a:gd name="connsiteY29" fmla="*/ 216743 h 318901"/>
                    <a:gd name="connsiteX30" fmla="*/ 1414128 w 1444880"/>
                    <a:gd name="connsiteY30" fmla="*/ 115948 h 318901"/>
                    <a:gd name="connsiteX31" fmla="*/ 1237625 w 1444880"/>
                    <a:gd name="connsiteY31" fmla="*/ 112982 h 318901"/>
                    <a:gd name="connsiteX32" fmla="*/ 1234583 w 1444880"/>
                    <a:gd name="connsiteY32" fmla="*/ 285307 h 318901"/>
                    <a:gd name="connsiteX33" fmla="*/ 1379124 w 1444880"/>
                    <a:gd name="connsiteY33" fmla="*/ 309758 h 318901"/>
                    <a:gd name="connsiteX34" fmla="*/ 1441218 w 1444880"/>
                    <a:gd name="connsiteY34" fmla="*/ 244073 h 318901"/>
                    <a:gd name="connsiteX35" fmla="*/ 1371941 w 1444880"/>
                    <a:gd name="connsiteY35" fmla="*/ 243985 h 318901"/>
                    <a:gd name="connsiteX36" fmla="*/ 1291454 w 1444880"/>
                    <a:gd name="connsiteY36" fmla="*/ 255369 h 318901"/>
                    <a:gd name="connsiteX37" fmla="*/ 1275249 w 1444880"/>
                    <a:gd name="connsiteY37" fmla="*/ 217066 h 318901"/>
                    <a:gd name="connsiteX38" fmla="*/ 1444840 w 1444880"/>
                    <a:gd name="connsiteY38" fmla="*/ 216743 h 318901"/>
                    <a:gd name="connsiteX39" fmla="*/ 1275469 w 1444880"/>
                    <a:gd name="connsiteY39" fmla="*/ 175099 h 318901"/>
                    <a:gd name="connsiteX40" fmla="*/ 1290609 w 1444880"/>
                    <a:gd name="connsiteY40" fmla="*/ 143626 h 318901"/>
                    <a:gd name="connsiteX41" fmla="*/ 1351665 w 1444880"/>
                    <a:gd name="connsiteY41" fmla="*/ 138183 h 318901"/>
                    <a:gd name="connsiteX42" fmla="*/ 1370780 w 1444880"/>
                    <a:gd name="connsiteY42" fmla="*/ 175038 h 318901"/>
                    <a:gd name="connsiteX43" fmla="*/ 1275469 w 1444880"/>
                    <a:gd name="connsiteY43" fmla="*/ 175099 h 318901"/>
                    <a:gd name="connsiteX44" fmla="*/ 652787 w 1444880"/>
                    <a:gd name="connsiteY44" fmla="*/ 44 h 318901"/>
                    <a:gd name="connsiteX45" fmla="*/ 653147 w 1444880"/>
                    <a:gd name="connsiteY45" fmla="*/ 110051 h 318901"/>
                    <a:gd name="connsiteX46" fmla="*/ 532926 w 1444880"/>
                    <a:gd name="connsiteY46" fmla="*/ 95379 h 318901"/>
                    <a:gd name="connsiteX47" fmla="*/ 490379 w 1444880"/>
                    <a:gd name="connsiteY47" fmla="*/ 184590 h 318901"/>
                    <a:gd name="connsiteX48" fmla="*/ 519086 w 1444880"/>
                    <a:gd name="connsiteY48" fmla="*/ 286450 h 318901"/>
                    <a:gd name="connsiteX49" fmla="*/ 618812 w 1444880"/>
                    <a:gd name="connsiteY49" fmla="*/ 314398 h 318901"/>
                    <a:gd name="connsiteX50" fmla="*/ 656717 w 1444880"/>
                    <a:gd name="connsiteY50" fmla="*/ 285551 h 318901"/>
                    <a:gd name="connsiteX51" fmla="*/ 656321 w 1444880"/>
                    <a:gd name="connsiteY51" fmla="*/ 312349 h 318901"/>
                    <a:gd name="connsiteX52" fmla="*/ 727383 w 1444880"/>
                    <a:gd name="connsiteY52" fmla="*/ 312401 h 318901"/>
                    <a:gd name="connsiteX53" fmla="*/ 727427 w 1444880"/>
                    <a:gd name="connsiteY53" fmla="*/ 0 h 318901"/>
                    <a:gd name="connsiteX54" fmla="*/ 652787 w 1444880"/>
                    <a:gd name="connsiteY54" fmla="*/ 44 h 318901"/>
                    <a:gd name="connsiteX55" fmla="*/ 647256 w 1444880"/>
                    <a:gd name="connsiteY55" fmla="*/ 240487 h 318901"/>
                    <a:gd name="connsiteX56" fmla="*/ 582121 w 1444880"/>
                    <a:gd name="connsiteY56" fmla="*/ 250877 h 318901"/>
                    <a:gd name="connsiteX57" fmla="*/ 565072 w 1444880"/>
                    <a:gd name="connsiteY57" fmla="*/ 188096 h 318901"/>
                    <a:gd name="connsiteX58" fmla="*/ 593146 w 1444880"/>
                    <a:gd name="connsiteY58" fmla="*/ 138654 h 318901"/>
                    <a:gd name="connsiteX59" fmla="*/ 646043 w 1444880"/>
                    <a:gd name="connsiteY59" fmla="*/ 155795 h 318901"/>
                    <a:gd name="connsiteX60" fmla="*/ 647256 w 1444880"/>
                    <a:gd name="connsiteY60" fmla="*/ 240487 h 318901"/>
                    <a:gd name="connsiteX61" fmla="*/ 1058309 w 1444880"/>
                    <a:gd name="connsiteY61" fmla="*/ 101249 h 318901"/>
                    <a:gd name="connsiteX62" fmla="*/ 930905 w 1444880"/>
                    <a:gd name="connsiteY62" fmla="*/ 110548 h 318901"/>
                    <a:gd name="connsiteX63" fmla="*/ 931213 w 1444880"/>
                    <a:gd name="connsiteY63" fmla="*/ 44 h 318901"/>
                    <a:gd name="connsiteX64" fmla="*/ 856625 w 1444880"/>
                    <a:gd name="connsiteY64" fmla="*/ 9 h 318901"/>
                    <a:gd name="connsiteX65" fmla="*/ 856625 w 1444880"/>
                    <a:gd name="connsiteY65" fmla="*/ 312401 h 318901"/>
                    <a:gd name="connsiteX66" fmla="*/ 927643 w 1444880"/>
                    <a:gd name="connsiteY66" fmla="*/ 312357 h 318901"/>
                    <a:gd name="connsiteX67" fmla="*/ 927194 w 1444880"/>
                    <a:gd name="connsiteY67" fmla="*/ 285621 h 318901"/>
                    <a:gd name="connsiteX68" fmla="*/ 968168 w 1444880"/>
                    <a:gd name="connsiteY68" fmla="*/ 315367 h 318901"/>
                    <a:gd name="connsiteX69" fmla="*/ 1058248 w 1444880"/>
                    <a:gd name="connsiteY69" fmla="*/ 293576 h 318901"/>
                    <a:gd name="connsiteX70" fmla="*/ 1093919 w 1444880"/>
                    <a:gd name="connsiteY70" fmla="*/ 197439 h 318901"/>
                    <a:gd name="connsiteX71" fmla="*/ 1058309 w 1444880"/>
                    <a:gd name="connsiteY71" fmla="*/ 101249 h 318901"/>
                    <a:gd name="connsiteX72" fmla="*/ 1018338 w 1444880"/>
                    <a:gd name="connsiteY72" fmla="*/ 211518 h 318901"/>
                    <a:gd name="connsiteX73" fmla="*/ 999909 w 1444880"/>
                    <a:gd name="connsiteY73" fmla="*/ 252970 h 318901"/>
                    <a:gd name="connsiteX74" fmla="*/ 937886 w 1444880"/>
                    <a:gd name="connsiteY74" fmla="*/ 243183 h 318901"/>
                    <a:gd name="connsiteX75" fmla="*/ 928733 w 1444880"/>
                    <a:gd name="connsiteY75" fmla="*/ 188934 h 318901"/>
                    <a:gd name="connsiteX76" fmla="*/ 958830 w 1444880"/>
                    <a:gd name="connsiteY76" fmla="*/ 138253 h 318901"/>
                    <a:gd name="connsiteX77" fmla="*/ 1005246 w 1444880"/>
                    <a:gd name="connsiteY77" fmla="*/ 149200 h 318901"/>
                    <a:gd name="connsiteX78" fmla="*/ 1018338 w 1444880"/>
                    <a:gd name="connsiteY78" fmla="*/ 211518 h 318901"/>
                    <a:gd name="connsiteX79" fmla="*/ 223251 w 1444880"/>
                    <a:gd name="connsiteY79" fmla="*/ 197605 h 318901"/>
                    <a:gd name="connsiteX80" fmla="*/ 215443 w 1444880"/>
                    <a:gd name="connsiteY80" fmla="*/ 118163 h 318901"/>
                    <a:gd name="connsiteX81" fmla="*/ 149059 w 1444880"/>
                    <a:gd name="connsiteY81" fmla="*/ 80645 h 318901"/>
                    <a:gd name="connsiteX82" fmla="*/ 39372 w 1444880"/>
                    <a:gd name="connsiteY82" fmla="*/ 97524 h 318901"/>
                    <a:gd name="connsiteX83" fmla="*/ 7587 w 1444880"/>
                    <a:gd name="connsiteY83" fmla="*/ 154879 h 318901"/>
                    <a:gd name="connsiteX84" fmla="*/ 76512 w 1444880"/>
                    <a:gd name="connsiteY84" fmla="*/ 155018 h 318901"/>
                    <a:gd name="connsiteX85" fmla="*/ 97491 w 1444880"/>
                    <a:gd name="connsiteY85" fmla="*/ 129721 h 318901"/>
                    <a:gd name="connsiteX86" fmla="*/ 144848 w 1444880"/>
                    <a:gd name="connsiteY86" fmla="*/ 135444 h 318901"/>
                    <a:gd name="connsiteX87" fmla="*/ 138965 w 1444880"/>
                    <a:gd name="connsiteY87" fmla="*/ 169726 h 318901"/>
                    <a:gd name="connsiteX88" fmla="*/ 38431 w 1444880"/>
                    <a:gd name="connsiteY88" fmla="*/ 190269 h 318901"/>
                    <a:gd name="connsiteX89" fmla="*/ 1247 w 1444880"/>
                    <a:gd name="connsiteY89" fmla="*/ 232829 h 318901"/>
                    <a:gd name="connsiteX90" fmla="*/ 12809 w 1444880"/>
                    <a:gd name="connsiteY90" fmla="*/ 293158 h 318901"/>
                    <a:gd name="connsiteX91" fmla="*/ 86201 w 1444880"/>
                    <a:gd name="connsiteY91" fmla="*/ 318472 h 318901"/>
                    <a:gd name="connsiteX92" fmla="*/ 152620 w 1444880"/>
                    <a:gd name="connsiteY92" fmla="*/ 291500 h 318901"/>
                    <a:gd name="connsiteX93" fmla="*/ 156551 w 1444880"/>
                    <a:gd name="connsiteY93" fmla="*/ 312322 h 318901"/>
                    <a:gd name="connsiteX94" fmla="*/ 231411 w 1444880"/>
                    <a:gd name="connsiteY94" fmla="*/ 312540 h 318901"/>
                    <a:gd name="connsiteX95" fmla="*/ 223251 w 1444880"/>
                    <a:gd name="connsiteY95" fmla="*/ 197605 h 318901"/>
                    <a:gd name="connsiteX96" fmla="*/ 142456 w 1444880"/>
                    <a:gd name="connsiteY96" fmla="*/ 257157 h 318901"/>
                    <a:gd name="connsiteX97" fmla="*/ 88399 w 1444880"/>
                    <a:gd name="connsiteY97" fmla="*/ 270120 h 318901"/>
                    <a:gd name="connsiteX98" fmla="*/ 86746 w 1444880"/>
                    <a:gd name="connsiteY98" fmla="*/ 224760 h 318901"/>
                    <a:gd name="connsiteX99" fmla="*/ 152181 w 1444880"/>
                    <a:gd name="connsiteY99" fmla="*/ 206956 h 318901"/>
                    <a:gd name="connsiteX100" fmla="*/ 142456 w 1444880"/>
                    <a:gd name="connsiteY100" fmla="*/ 257157 h 318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1444880" h="318901">
                      <a:moveTo>
                        <a:pt x="1111786" y="9"/>
                      </a:moveTo>
                      <a:cubicBezTo>
                        <a:pt x="1136625" y="44"/>
                        <a:pt x="1161508" y="44"/>
                        <a:pt x="1186356" y="9"/>
                      </a:cubicBezTo>
                      <a:cubicBezTo>
                        <a:pt x="1186312" y="104128"/>
                        <a:pt x="1186356" y="208256"/>
                        <a:pt x="1186356" y="312366"/>
                      </a:cubicBezTo>
                      <a:lnTo>
                        <a:pt x="1111786" y="312366"/>
                      </a:lnTo>
                      <a:cubicBezTo>
                        <a:pt x="1111821" y="208247"/>
                        <a:pt x="1111821" y="104128"/>
                        <a:pt x="1111786" y="9"/>
                      </a:cubicBezTo>
                      <a:close/>
                      <a:moveTo>
                        <a:pt x="755203" y="44"/>
                      </a:moveTo>
                      <a:cubicBezTo>
                        <a:pt x="780068" y="44"/>
                        <a:pt x="804969" y="96"/>
                        <a:pt x="829834" y="44"/>
                      </a:cubicBezTo>
                      <a:cubicBezTo>
                        <a:pt x="829790" y="18883"/>
                        <a:pt x="829790" y="37721"/>
                        <a:pt x="829834" y="56561"/>
                      </a:cubicBezTo>
                      <a:cubicBezTo>
                        <a:pt x="804925" y="56526"/>
                        <a:pt x="780068" y="56561"/>
                        <a:pt x="755203" y="56561"/>
                      </a:cubicBezTo>
                      <a:cubicBezTo>
                        <a:pt x="755203" y="37736"/>
                        <a:pt x="755229" y="18877"/>
                        <a:pt x="755203" y="44"/>
                      </a:cubicBezTo>
                      <a:close/>
                      <a:moveTo>
                        <a:pt x="246420" y="85382"/>
                      </a:moveTo>
                      <a:cubicBezTo>
                        <a:pt x="271285" y="85382"/>
                        <a:pt x="296150" y="85434"/>
                        <a:pt x="321060" y="85382"/>
                      </a:cubicBezTo>
                      <a:cubicBezTo>
                        <a:pt x="321157" y="130166"/>
                        <a:pt x="320752" y="174977"/>
                        <a:pt x="321201" y="219753"/>
                      </a:cubicBezTo>
                      <a:cubicBezTo>
                        <a:pt x="320840" y="235341"/>
                        <a:pt x="328252" y="253625"/>
                        <a:pt x="345486" y="256555"/>
                      </a:cubicBezTo>
                      <a:cubicBezTo>
                        <a:pt x="369999" y="264223"/>
                        <a:pt x="396957" y="245669"/>
                        <a:pt x="398479" y="220337"/>
                      </a:cubicBezTo>
                      <a:cubicBezTo>
                        <a:pt x="401204" y="175448"/>
                        <a:pt x="398927" y="130349"/>
                        <a:pt x="399683" y="85382"/>
                      </a:cubicBezTo>
                      <a:cubicBezTo>
                        <a:pt x="424549" y="85434"/>
                        <a:pt x="449458" y="85434"/>
                        <a:pt x="474367" y="85382"/>
                      </a:cubicBezTo>
                      <a:lnTo>
                        <a:pt x="474367" y="312366"/>
                      </a:lnTo>
                      <a:lnTo>
                        <a:pt x="401873" y="312366"/>
                      </a:lnTo>
                      <a:cubicBezTo>
                        <a:pt x="401916" y="301828"/>
                        <a:pt x="402004" y="291282"/>
                        <a:pt x="402233" y="280806"/>
                      </a:cubicBezTo>
                      <a:cubicBezTo>
                        <a:pt x="387321" y="300110"/>
                        <a:pt x="365946" y="315341"/>
                        <a:pt x="341037" y="318053"/>
                      </a:cubicBezTo>
                      <a:cubicBezTo>
                        <a:pt x="315415" y="320522"/>
                        <a:pt x="286127" y="316370"/>
                        <a:pt x="267742" y="296752"/>
                      </a:cubicBezTo>
                      <a:cubicBezTo>
                        <a:pt x="251044" y="278328"/>
                        <a:pt x="247334" y="252377"/>
                        <a:pt x="246578" y="228546"/>
                      </a:cubicBezTo>
                      <a:cubicBezTo>
                        <a:pt x="246244" y="180830"/>
                        <a:pt x="246560" y="133141"/>
                        <a:pt x="246420" y="85382"/>
                      </a:cubicBezTo>
                      <a:close/>
                      <a:moveTo>
                        <a:pt x="755203" y="85382"/>
                      </a:moveTo>
                      <a:cubicBezTo>
                        <a:pt x="780068" y="85382"/>
                        <a:pt x="804969" y="85382"/>
                        <a:pt x="829834" y="85347"/>
                      </a:cubicBezTo>
                      <a:cubicBezTo>
                        <a:pt x="829790" y="161029"/>
                        <a:pt x="829790" y="236719"/>
                        <a:pt x="829834" y="312401"/>
                      </a:cubicBezTo>
                      <a:cubicBezTo>
                        <a:pt x="804969" y="312349"/>
                        <a:pt x="780068" y="312349"/>
                        <a:pt x="755203" y="312349"/>
                      </a:cubicBezTo>
                      <a:cubicBezTo>
                        <a:pt x="755229" y="236719"/>
                        <a:pt x="755229" y="161029"/>
                        <a:pt x="755203" y="85382"/>
                      </a:cubicBezTo>
                      <a:close/>
                      <a:moveTo>
                        <a:pt x="1444840" y="216743"/>
                      </a:moveTo>
                      <a:cubicBezTo>
                        <a:pt x="1445500" y="181240"/>
                        <a:pt x="1438228" y="143504"/>
                        <a:pt x="1414128" y="115948"/>
                      </a:cubicBezTo>
                      <a:cubicBezTo>
                        <a:pt x="1370306" y="66025"/>
                        <a:pt x="1284182" y="67587"/>
                        <a:pt x="1237625" y="112982"/>
                      </a:cubicBezTo>
                      <a:cubicBezTo>
                        <a:pt x="1190304" y="156903"/>
                        <a:pt x="1189591" y="239606"/>
                        <a:pt x="1234583" y="285307"/>
                      </a:cubicBezTo>
                      <a:cubicBezTo>
                        <a:pt x="1272092" y="321264"/>
                        <a:pt x="1331539" y="326532"/>
                        <a:pt x="1379124" y="309758"/>
                      </a:cubicBezTo>
                      <a:cubicBezTo>
                        <a:pt x="1409257" y="299473"/>
                        <a:pt x="1431933" y="274002"/>
                        <a:pt x="1441218" y="244073"/>
                      </a:cubicBezTo>
                      <a:cubicBezTo>
                        <a:pt x="1418093" y="243863"/>
                        <a:pt x="1395004" y="244038"/>
                        <a:pt x="1371941" y="243985"/>
                      </a:cubicBezTo>
                      <a:cubicBezTo>
                        <a:pt x="1356431" y="271891"/>
                        <a:pt x="1314086" y="277273"/>
                        <a:pt x="1291454" y="255369"/>
                      </a:cubicBezTo>
                      <a:cubicBezTo>
                        <a:pt x="1280647" y="245486"/>
                        <a:pt x="1278300" y="230517"/>
                        <a:pt x="1275249" y="217066"/>
                      </a:cubicBezTo>
                      <a:cubicBezTo>
                        <a:pt x="1331785" y="216351"/>
                        <a:pt x="1388278" y="216961"/>
                        <a:pt x="1444840" y="216743"/>
                      </a:cubicBezTo>
                      <a:close/>
                      <a:moveTo>
                        <a:pt x="1275469" y="175099"/>
                      </a:moveTo>
                      <a:cubicBezTo>
                        <a:pt x="1279223" y="164125"/>
                        <a:pt x="1282388" y="152314"/>
                        <a:pt x="1290609" y="143626"/>
                      </a:cubicBezTo>
                      <a:cubicBezTo>
                        <a:pt x="1305469" y="126668"/>
                        <a:pt x="1334142" y="123301"/>
                        <a:pt x="1351665" y="138183"/>
                      </a:cubicBezTo>
                      <a:cubicBezTo>
                        <a:pt x="1363412" y="146950"/>
                        <a:pt x="1367342" y="161613"/>
                        <a:pt x="1370780" y="175038"/>
                      </a:cubicBezTo>
                      <a:cubicBezTo>
                        <a:pt x="1338995" y="175640"/>
                        <a:pt x="1307227" y="175518"/>
                        <a:pt x="1275469" y="175099"/>
                      </a:cubicBezTo>
                      <a:close/>
                      <a:moveTo>
                        <a:pt x="652787" y="44"/>
                      </a:moveTo>
                      <a:cubicBezTo>
                        <a:pt x="652971" y="36716"/>
                        <a:pt x="652382" y="73388"/>
                        <a:pt x="653147" y="110051"/>
                      </a:cubicBezTo>
                      <a:cubicBezTo>
                        <a:pt x="625195" y="74138"/>
                        <a:pt x="568993" y="68939"/>
                        <a:pt x="532926" y="95379"/>
                      </a:cubicBezTo>
                      <a:cubicBezTo>
                        <a:pt x="504983" y="115895"/>
                        <a:pt x="491988" y="151058"/>
                        <a:pt x="490379" y="184590"/>
                      </a:cubicBezTo>
                      <a:cubicBezTo>
                        <a:pt x="488726" y="220198"/>
                        <a:pt x="495742" y="258274"/>
                        <a:pt x="519086" y="286450"/>
                      </a:cubicBezTo>
                      <a:cubicBezTo>
                        <a:pt x="542308" y="315009"/>
                        <a:pt x="584090" y="325643"/>
                        <a:pt x="618812" y="314398"/>
                      </a:cubicBezTo>
                      <a:cubicBezTo>
                        <a:pt x="634480" y="309435"/>
                        <a:pt x="646131" y="297441"/>
                        <a:pt x="656717" y="285551"/>
                      </a:cubicBezTo>
                      <a:cubicBezTo>
                        <a:pt x="656515" y="294484"/>
                        <a:pt x="656383" y="303416"/>
                        <a:pt x="656321" y="312349"/>
                      </a:cubicBezTo>
                      <a:cubicBezTo>
                        <a:pt x="680017" y="312401"/>
                        <a:pt x="703687" y="312349"/>
                        <a:pt x="727383" y="312401"/>
                      </a:cubicBezTo>
                      <a:cubicBezTo>
                        <a:pt x="727427" y="208247"/>
                        <a:pt x="727339" y="104119"/>
                        <a:pt x="727427" y="0"/>
                      </a:cubicBezTo>
                      <a:cubicBezTo>
                        <a:pt x="702517" y="96"/>
                        <a:pt x="677652" y="44"/>
                        <a:pt x="652787" y="44"/>
                      </a:cubicBezTo>
                      <a:close/>
                      <a:moveTo>
                        <a:pt x="647256" y="240487"/>
                      </a:moveTo>
                      <a:cubicBezTo>
                        <a:pt x="636679" y="264886"/>
                        <a:pt x="600110" y="269623"/>
                        <a:pt x="582121" y="250877"/>
                      </a:cubicBezTo>
                      <a:cubicBezTo>
                        <a:pt x="566681" y="234137"/>
                        <a:pt x="563779" y="209826"/>
                        <a:pt x="565072" y="188096"/>
                      </a:cubicBezTo>
                      <a:cubicBezTo>
                        <a:pt x="566232" y="168810"/>
                        <a:pt x="574225" y="147019"/>
                        <a:pt x="593146" y="138654"/>
                      </a:cubicBezTo>
                      <a:cubicBezTo>
                        <a:pt x="611892" y="130899"/>
                        <a:pt x="636758" y="136787"/>
                        <a:pt x="646043" y="155795"/>
                      </a:cubicBezTo>
                      <a:cubicBezTo>
                        <a:pt x="658818" y="181807"/>
                        <a:pt x="658722" y="214048"/>
                        <a:pt x="647256" y="240487"/>
                      </a:cubicBezTo>
                      <a:close/>
                      <a:moveTo>
                        <a:pt x="1058309" y="101249"/>
                      </a:moveTo>
                      <a:cubicBezTo>
                        <a:pt x="1023078" y="68572"/>
                        <a:pt x="960307" y="71451"/>
                        <a:pt x="930905" y="110548"/>
                      </a:cubicBezTo>
                      <a:cubicBezTo>
                        <a:pt x="931476" y="73693"/>
                        <a:pt x="930984" y="36846"/>
                        <a:pt x="931213" y="44"/>
                      </a:cubicBezTo>
                      <a:cubicBezTo>
                        <a:pt x="906303" y="44"/>
                        <a:pt x="881438" y="96"/>
                        <a:pt x="856625" y="9"/>
                      </a:cubicBezTo>
                      <a:cubicBezTo>
                        <a:pt x="856660" y="104128"/>
                        <a:pt x="856660" y="208256"/>
                        <a:pt x="856625" y="312401"/>
                      </a:cubicBezTo>
                      <a:cubicBezTo>
                        <a:pt x="880268" y="312357"/>
                        <a:pt x="903938" y="312401"/>
                        <a:pt x="927643" y="312357"/>
                      </a:cubicBezTo>
                      <a:cubicBezTo>
                        <a:pt x="927502" y="303451"/>
                        <a:pt x="927379" y="294510"/>
                        <a:pt x="927194" y="285621"/>
                      </a:cubicBezTo>
                      <a:cubicBezTo>
                        <a:pt x="938475" y="298226"/>
                        <a:pt x="951207" y="310822"/>
                        <a:pt x="968168" y="315367"/>
                      </a:cubicBezTo>
                      <a:cubicBezTo>
                        <a:pt x="999153" y="323915"/>
                        <a:pt x="1035114" y="316222"/>
                        <a:pt x="1058248" y="293576"/>
                      </a:cubicBezTo>
                      <a:cubicBezTo>
                        <a:pt x="1083782" y="268681"/>
                        <a:pt x="1093295" y="231974"/>
                        <a:pt x="1093919" y="197439"/>
                      </a:cubicBezTo>
                      <a:cubicBezTo>
                        <a:pt x="1094728" y="162712"/>
                        <a:pt x="1084678" y="125465"/>
                        <a:pt x="1058309" y="101249"/>
                      </a:cubicBezTo>
                      <a:close/>
                      <a:moveTo>
                        <a:pt x="1018338" y="211518"/>
                      </a:moveTo>
                      <a:cubicBezTo>
                        <a:pt x="1016325" y="226583"/>
                        <a:pt x="1011515" y="242433"/>
                        <a:pt x="999909" y="252970"/>
                      </a:cubicBezTo>
                      <a:cubicBezTo>
                        <a:pt x="982051" y="268654"/>
                        <a:pt x="949466" y="264528"/>
                        <a:pt x="937886" y="243183"/>
                      </a:cubicBezTo>
                      <a:cubicBezTo>
                        <a:pt x="929050" y="226705"/>
                        <a:pt x="928074" y="207226"/>
                        <a:pt x="928733" y="188934"/>
                      </a:cubicBezTo>
                      <a:cubicBezTo>
                        <a:pt x="929639" y="168766"/>
                        <a:pt x="938291" y="145877"/>
                        <a:pt x="958830" y="138253"/>
                      </a:cubicBezTo>
                      <a:cubicBezTo>
                        <a:pt x="974542" y="132504"/>
                        <a:pt x="994677" y="135287"/>
                        <a:pt x="1005246" y="149200"/>
                      </a:cubicBezTo>
                      <a:cubicBezTo>
                        <a:pt x="1019103" y="166611"/>
                        <a:pt x="1020572" y="190269"/>
                        <a:pt x="1018338" y="211518"/>
                      </a:cubicBezTo>
                      <a:close/>
                      <a:moveTo>
                        <a:pt x="223251" y="197605"/>
                      </a:moveTo>
                      <a:cubicBezTo>
                        <a:pt x="222003" y="171174"/>
                        <a:pt x="227498" y="142876"/>
                        <a:pt x="215443" y="118163"/>
                      </a:cubicBezTo>
                      <a:cubicBezTo>
                        <a:pt x="203301" y="93634"/>
                        <a:pt x="174813" y="83489"/>
                        <a:pt x="149059" y="80645"/>
                      </a:cubicBezTo>
                      <a:cubicBezTo>
                        <a:pt x="112183" y="77104"/>
                        <a:pt x="71746" y="77156"/>
                        <a:pt x="39372" y="97524"/>
                      </a:cubicBezTo>
                      <a:cubicBezTo>
                        <a:pt x="19509" y="109789"/>
                        <a:pt x="10049" y="132565"/>
                        <a:pt x="7587" y="154879"/>
                      </a:cubicBezTo>
                      <a:cubicBezTo>
                        <a:pt x="30570" y="155062"/>
                        <a:pt x="53519" y="154879"/>
                        <a:pt x="76512" y="155018"/>
                      </a:cubicBezTo>
                      <a:cubicBezTo>
                        <a:pt x="81506" y="145275"/>
                        <a:pt x="86148" y="133586"/>
                        <a:pt x="97491" y="129721"/>
                      </a:cubicBezTo>
                      <a:cubicBezTo>
                        <a:pt x="112843" y="124688"/>
                        <a:pt x="131685" y="125360"/>
                        <a:pt x="144848" y="135444"/>
                      </a:cubicBezTo>
                      <a:cubicBezTo>
                        <a:pt x="156682" y="144132"/>
                        <a:pt x="154273" y="166402"/>
                        <a:pt x="138965" y="169726"/>
                      </a:cubicBezTo>
                      <a:cubicBezTo>
                        <a:pt x="105932" y="178545"/>
                        <a:pt x="70304" y="176730"/>
                        <a:pt x="38431" y="190269"/>
                      </a:cubicBezTo>
                      <a:cubicBezTo>
                        <a:pt x="20222" y="197483"/>
                        <a:pt x="4149" y="212983"/>
                        <a:pt x="1247" y="232829"/>
                      </a:cubicBezTo>
                      <a:cubicBezTo>
                        <a:pt x="-1162" y="253258"/>
                        <a:pt x="-1382" y="276592"/>
                        <a:pt x="12809" y="293158"/>
                      </a:cubicBezTo>
                      <a:cubicBezTo>
                        <a:pt x="30131" y="314538"/>
                        <a:pt x="59902" y="320435"/>
                        <a:pt x="86201" y="318472"/>
                      </a:cubicBezTo>
                      <a:cubicBezTo>
                        <a:pt x="110706" y="317460"/>
                        <a:pt x="134314" y="307629"/>
                        <a:pt x="152620" y="291500"/>
                      </a:cubicBezTo>
                      <a:cubicBezTo>
                        <a:pt x="153834" y="298409"/>
                        <a:pt x="155170" y="305361"/>
                        <a:pt x="156551" y="312322"/>
                      </a:cubicBezTo>
                      <a:cubicBezTo>
                        <a:pt x="181504" y="312505"/>
                        <a:pt x="206457" y="312183"/>
                        <a:pt x="231411" y="312540"/>
                      </a:cubicBezTo>
                      <a:cubicBezTo>
                        <a:pt x="218389" y="275650"/>
                        <a:pt x="224772" y="235882"/>
                        <a:pt x="223251" y="197605"/>
                      </a:cubicBezTo>
                      <a:close/>
                      <a:moveTo>
                        <a:pt x="142456" y="257157"/>
                      </a:moveTo>
                      <a:cubicBezTo>
                        <a:pt x="131078" y="274333"/>
                        <a:pt x="106433" y="276008"/>
                        <a:pt x="88399" y="270120"/>
                      </a:cubicBezTo>
                      <a:cubicBezTo>
                        <a:pt x="69478" y="263063"/>
                        <a:pt x="68889" y="233439"/>
                        <a:pt x="86746" y="224760"/>
                      </a:cubicBezTo>
                      <a:cubicBezTo>
                        <a:pt x="107189" y="214754"/>
                        <a:pt x="130709" y="214048"/>
                        <a:pt x="152181" y="206956"/>
                      </a:cubicBezTo>
                      <a:cubicBezTo>
                        <a:pt x="150985" y="223826"/>
                        <a:pt x="151873" y="242267"/>
                        <a:pt x="142456" y="257157"/>
                      </a:cubicBezTo>
                      <a:close/>
                    </a:path>
                  </a:pathLst>
                </a:custGeom>
                <a:grpFill/>
                <a:ln w="8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4C59BD6-A6B4-4AAD-9BB9-B55457673C43}"/>
                </a:ext>
              </a:extLst>
            </p:cNvPr>
            <p:cNvGrpSpPr/>
            <p:nvPr/>
          </p:nvGrpSpPr>
          <p:grpSpPr>
            <a:xfrm>
              <a:off x="6876736" y="636214"/>
              <a:ext cx="1112211" cy="1112211"/>
              <a:chOff x="10357336" y="4989998"/>
              <a:chExt cx="1259505" cy="125950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6FC533-5ECE-41BD-BEA7-1858234E72F5}"/>
                  </a:ext>
                </a:extLst>
              </p:cNvPr>
              <p:cNvSpPr/>
              <p:nvPr/>
            </p:nvSpPr>
            <p:spPr>
              <a:xfrm>
                <a:off x="10357336" y="4989998"/>
                <a:ext cx="1259505" cy="1259505"/>
              </a:xfrm>
              <a:prstGeom prst="ellipse">
                <a:avLst/>
              </a:prstGeom>
              <a:solidFill>
                <a:srgbClr val="0067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5" name="Picture 54" descr="Logo&#10;&#10;Description automatically generated">
                <a:extLst>
                  <a:ext uri="{FF2B5EF4-FFF2-40B4-BE49-F238E27FC236}">
                    <a16:creationId xmlns:a16="http://schemas.microsoft.com/office/drawing/2014/main" id="{B3809C68-6ADE-433E-8651-715501D3F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13967" y="5399977"/>
                <a:ext cx="758928" cy="439546"/>
              </a:xfrm>
              <a:prstGeom prst="rect">
                <a:avLst/>
              </a:prstGeom>
            </p:spPr>
          </p:pic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EE66DD6-28FB-4D34-B358-0395924D5DA0}"/>
              </a:ext>
            </a:extLst>
          </p:cNvPr>
          <p:cNvSpPr txBox="1"/>
          <p:nvPr/>
        </p:nvSpPr>
        <p:spPr>
          <a:xfrm>
            <a:off x="597293" y="275962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Subsidiaries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58710CA-297C-4A27-A56F-127ECD2FF7BA}"/>
              </a:ext>
            </a:extLst>
          </p:cNvPr>
          <p:cNvGrpSpPr/>
          <p:nvPr/>
        </p:nvGrpSpPr>
        <p:grpSpPr>
          <a:xfrm rot="12147091">
            <a:off x="10215311" y="5533587"/>
            <a:ext cx="2210578" cy="2419013"/>
            <a:chOff x="-447720" y="-856723"/>
            <a:chExt cx="2210578" cy="2419013"/>
          </a:xfrm>
        </p:grpSpPr>
        <p:sp>
          <p:nvSpPr>
            <p:cNvPr id="66" name="Graphic 4">
              <a:extLst>
                <a:ext uri="{FF2B5EF4-FFF2-40B4-BE49-F238E27FC236}">
                  <a16:creationId xmlns:a16="http://schemas.microsoft.com/office/drawing/2014/main" id="{0E6F84CF-D2ED-4815-9903-F856C033FE84}"/>
                </a:ext>
              </a:extLst>
            </p:cNvPr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Graphic 4">
              <a:extLst>
                <a:ext uri="{FF2B5EF4-FFF2-40B4-BE49-F238E27FC236}">
                  <a16:creationId xmlns:a16="http://schemas.microsoft.com/office/drawing/2014/main" id="{28251FD8-FF15-41FD-AF53-8F9FB476DFCA}"/>
                </a:ext>
              </a:extLst>
            </p:cNvPr>
            <p:cNvSpPr/>
            <p:nvPr/>
          </p:nvSpPr>
          <p:spPr>
            <a:xfrm rot="15002268" flipH="1">
              <a:off x="31601" y="-1336044"/>
              <a:ext cx="1251936" cy="2210578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8" name="Graphic 11">
            <a:extLst>
              <a:ext uri="{FF2B5EF4-FFF2-40B4-BE49-F238E27FC236}">
                <a16:creationId xmlns:a16="http://schemas.microsoft.com/office/drawing/2014/main" id="{1D9FDE98-6960-4232-8830-D31133DD0522}"/>
              </a:ext>
            </a:extLst>
          </p:cNvPr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9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D8400E-70E7-43AF-BEB5-BAE886A5D6A9}"/>
              </a:ext>
            </a:extLst>
          </p:cNvPr>
          <p:cNvSpPr txBox="1"/>
          <p:nvPr/>
        </p:nvSpPr>
        <p:spPr>
          <a:xfrm>
            <a:off x="3699548" y="543437"/>
            <a:ext cx="3430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ira Sans Medium" panose="020B0603050000020004" pitchFamily="34" charset="0"/>
                <a:cs typeface="Times New Roman" panose="02020603050405020304" pitchFamily="18" charset="0"/>
              </a:rPr>
              <a:t>Future Goals</a:t>
            </a:r>
            <a:endParaRPr lang="en-IN" sz="4400" dirty="0">
              <a:latin typeface="Fira Sans Medium" panose="020B06030500000200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FF537-3317-4091-7E2E-44DF3CDD1B24}"/>
              </a:ext>
            </a:extLst>
          </p:cNvPr>
          <p:cNvSpPr/>
          <p:nvPr/>
        </p:nvSpPr>
        <p:spPr>
          <a:xfrm>
            <a:off x="1219592" y="1635786"/>
            <a:ext cx="3114955" cy="2263113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BC754-3855-2C4A-4769-2ED4BBAAED36}"/>
              </a:ext>
            </a:extLst>
          </p:cNvPr>
          <p:cNvSpPr/>
          <p:nvPr/>
        </p:nvSpPr>
        <p:spPr>
          <a:xfrm>
            <a:off x="6375401" y="1635787"/>
            <a:ext cx="3114955" cy="22631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69EBF-034B-29E4-49A9-2144A2152043}"/>
              </a:ext>
            </a:extLst>
          </p:cNvPr>
          <p:cNvSpPr/>
          <p:nvPr/>
        </p:nvSpPr>
        <p:spPr>
          <a:xfrm>
            <a:off x="1219593" y="4429787"/>
            <a:ext cx="3114954" cy="22631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5FC0C1-2B57-AD93-5F02-E8BC0F916145}"/>
              </a:ext>
            </a:extLst>
          </p:cNvPr>
          <p:cNvSpPr/>
          <p:nvPr/>
        </p:nvSpPr>
        <p:spPr>
          <a:xfrm>
            <a:off x="6375401" y="4429787"/>
            <a:ext cx="3114955" cy="2263113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0E24C-0CCA-6D3C-B873-0440E0260975}"/>
              </a:ext>
            </a:extLst>
          </p:cNvPr>
          <p:cNvSpPr txBox="1"/>
          <p:nvPr/>
        </p:nvSpPr>
        <p:spPr>
          <a:xfrm>
            <a:off x="1498600" y="2095500"/>
            <a:ext cx="241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Fira Sans Medium" panose="020B0603050000020004" pitchFamily="34" charset="0"/>
                <a:cs typeface="Times New Roman" panose="02020603050405020304" pitchFamily="18" charset="0"/>
              </a:rPr>
              <a:t>On a path to powering their operations with 100% renewable energy by 2025</a:t>
            </a:r>
            <a:endParaRPr lang="en-PK" sz="1800" dirty="0">
              <a:latin typeface="Fira Sans Medium" panose="020B0603050000020004" pitchFamily="34" charset="0"/>
              <a:cs typeface="Times New Roman" panose="02020603050405020304" pitchFamily="18" charset="0"/>
            </a:endParaRPr>
          </a:p>
          <a:p>
            <a:endParaRPr lang="en-PK" dirty="0">
              <a:latin typeface="Fira Sans Medium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A4E0D-E54A-06A6-57D9-FB8B175157E4}"/>
              </a:ext>
            </a:extLst>
          </p:cNvPr>
          <p:cNvSpPr txBox="1"/>
          <p:nvPr/>
        </p:nvSpPr>
        <p:spPr>
          <a:xfrm>
            <a:off x="6756400" y="2095500"/>
            <a:ext cx="210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Fira Sans Medium" panose="020B0603050000020004" pitchFamily="34" charset="0"/>
                <a:cs typeface="Times New Roman" panose="02020603050405020304" pitchFamily="18" charset="0"/>
              </a:rPr>
              <a:t>Make</a:t>
            </a:r>
            <a:r>
              <a:rPr lang="en-US" sz="1800" dirty="0">
                <a:solidFill>
                  <a:srgbClr val="FFC000"/>
                </a:solidFill>
                <a:latin typeface="Fira Sans Medium" panose="020B0603050000020004" pitchFamily="34" charset="0"/>
                <a:cs typeface="Times New Roman" panose="02020603050405020304" pitchFamily="18" charset="0"/>
              </a:rPr>
              <a:t> 50% of Amazon shipments net-zero carbon by 2030</a:t>
            </a:r>
            <a:endParaRPr lang="en-PK" sz="1800" dirty="0">
              <a:solidFill>
                <a:srgbClr val="FFC000"/>
              </a:solidFill>
              <a:latin typeface="Fira Sans Medium" panose="020B06030500000200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4A36A-97E6-261D-D2B4-0AEF4882B20E}"/>
              </a:ext>
            </a:extLst>
          </p:cNvPr>
          <p:cNvSpPr txBox="1"/>
          <p:nvPr/>
        </p:nvSpPr>
        <p:spPr>
          <a:xfrm>
            <a:off x="1498600" y="4648875"/>
            <a:ext cx="207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Fira Sans Medium" panose="020B0603050000020004" pitchFamily="34" charset="0"/>
                <a:cs typeface="Times New Roman" panose="02020603050405020304" pitchFamily="18" charset="0"/>
              </a:rPr>
              <a:t>Increase representation of employees from diverse backgrounds at every level of our organization</a:t>
            </a:r>
            <a:endParaRPr lang="en-PK" sz="1800" dirty="0">
              <a:solidFill>
                <a:srgbClr val="FFC000"/>
              </a:solidFill>
              <a:latin typeface="Fira Sans Medium" panose="020B0603050000020004" pitchFamily="34" charset="0"/>
              <a:cs typeface="Times New Roman" panose="02020603050405020304" pitchFamily="18" charset="0"/>
            </a:endParaRPr>
          </a:p>
          <a:p>
            <a:endParaRPr lang="en-PK" dirty="0">
              <a:solidFill>
                <a:srgbClr val="FFC000"/>
              </a:solidFill>
              <a:latin typeface="Fira Sans Medium" panose="020B06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391E7-8B14-CD9B-3EDA-B2619AA88AEC}"/>
              </a:ext>
            </a:extLst>
          </p:cNvPr>
          <p:cNvSpPr txBox="1"/>
          <p:nvPr/>
        </p:nvSpPr>
        <p:spPr>
          <a:xfrm>
            <a:off x="6756400" y="4813300"/>
            <a:ext cx="210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Fira Sans Medium" panose="020B0603050000020004" pitchFamily="34" charset="0"/>
                <a:cs typeface="Times New Roman" panose="02020603050405020304" pitchFamily="18" charset="0"/>
              </a:rPr>
              <a:t>Inspire and empower others to join us on a mission to reach net-zero carbon emissions by 2040</a:t>
            </a:r>
            <a:endParaRPr lang="en-PK" sz="1800" dirty="0">
              <a:latin typeface="Fira Sans Medium" panose="020B06030500000200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73E306-CDA6-4DE1-8E1C-DEEAA927C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151642"/>
              </p:ext>
            </p:extLst>
          </p:nvPr>
        </p:nvGraphicFramePr>
        <p:xfrm>
          <a:off x="0" y="1640943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774A8AF-7AF0-450F-8692-8CD978C8A3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436902"/>
              </p:ext>
            </p:extLst>
          </p:nvPr>
        </p:nvGraphicFramePr>
        <p:xfrm>
          <a:off x="5413829" y="1640943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10662B-25E3-4D7B-9588-DFA5BC9F153E}"/>
              </a:ext>
            </a:extLst>
          </p:cNvPr>
          <p:cNvSpPr txBox="1"/>
          <p:nvPr/>
        </p:nvSpPr>
        <p:spPr>
          <a:xfrm>
            <a:off x="575292" y="277994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Market Share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4D46FBE6-9A8E-454C-9A10-40FD7BBF73E5}"/>
              </a:ext>
            </a:extLst>
          </p:cNvPr>
          <p:cNvSpPr/>
          <p:nvPr/>
        </p:nvSpPr>
        <p:spPr>
          <a:xfrm rot="18083371">
            <a:off x="-399182" y="5385411"/>
            <a:ext cx="1251936" cy="2929006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16FFCDF0-D691-4834-953C-976E8D5E0E5B}"/>
              </a:ext>
            </a:extLst>
          </p:cNvPr>
          <p:cNvSpPr/>
          <p:nvPr/>
        </p:nvSpPr>
        <p:spPr>
          <a:xfrm rot="1726970">
            <a:off x="781072" y="6606385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8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324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Roboto</vt:lpstr>
      <vt:lpstr>Calibri Light</vt:lpstr>
      <vt:lpstr>Calibri</vt:lpstr>
      <vt:lpstr>Fira Sans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komal Sukheja</cp:lastModifiedBy>
  <cp:revision>205</cp:revision>
  <dcterms:created xsi:type="dcterms:W3CDTF">2021-11-17T09:33:18Z</dcterms:created>
  <dcterms:modified xsi:type="dcterms:W3CDTF">2022-12-09T04:33:25Z</dcterms:modified>
</cp:coreProperties>
</file>